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sldIdLst>
    <p:sldId id="256" r:id="rId2"/>
    <p:sldId id="262" r:id="rId3"/>
    <p:sldId id="277" r:id="rId4"/>
    <p:sldId id="258" r:id="rId5"/>
    <p:sldId id="259" r:id="rId6"/>
    <p:sldId id="261" r:id="rId7"/>
    <p:sldId id="264" r:id="rId8"/>
    <p:sldId id="260" r:id="rId9"/>
    <p:sldId id="265" r:id="rId10"/>
    <p:sldId id="266" r:id="rId11"/>
    <p:sldId id="272" r:id="rId12"/>
    <p:sldId id="269" r:id="rId13"/>
    <p:sldId id="270" r:id="rId14"/>
    <p:sldId id="275" r:id="rId15"/>
    <p:sldId id="273" r:id="rId16"/>
    <p:sldId id="279" r:id="rId17"/>
    <p:sldId id="276" r:id="rId18"/>
    <p:sldId id="280" r:id="rId19"/>
    <p:sldId id="257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2A04AB-3DC9-3A44-A5A9-8813F075C074}" v="115" dt="2021-11-15T12:19:08.138"/>
    <p1510:client id="{6EA46B71-C68F-DACF-9D5D-F8192624A3AD}" v="5" dt="2021-11-14T22:29:10.678"/>
    <p1510:client id="{B51F7008-5DB0-B37D-DFB8-95514A9A21EE}" v="1" dt="2021-11-15T12:25:04.866"/>
    <p1510:client id="{B90EEC3B-E489-4426-BFFB-428C40D2685F}" v="2011" dt="2021-11-14T22:03:59.190"/>
    <p1510:client id="{E8BE0F7A-2FB8-5ACD-B9D3-8448324F1817}" v="67" dt="2021-11-15T12:02:44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Фиданка Е. Бечева" userId="S::fb35682264@edu.mon.bg::5c85d1b3-5d07-4a66-bb78-48db38f6ab2a" providerId="AD" clId="Web-{B90EEC3B-E489-4426-BFFB-428C40D2685F}"/>
    <pc:docChg chg="addSld delSld modSld sldOrd addMainMaster delMainMaster">
      <pc:chgData name="Фиданка Е. Бечева" userId="S::fb35682264@edu.mon.bg::5c85d1b3-5d07-4a66-bb78-48db38f6ab2a" providerId="AD" clId="Web-{B90EEC3B-E489-4426-BFFB-428C40D2685F}" dt="2021-11-14T22:03:59.190" v="2055" actId="1076"/>
      <pc:docMkLst>
        <pc:docMk/>
      </pc:docMkLst>
      <pc:sldChg chg="addSp delSp modSp mod setBg modClrScheme addAnim delAnim setClrOvrMap delDesignElem chgLayout">
        <pc:chgData name="Фиданка Е. Бечева" userId="S::fb35682264@edu.mon.bg::5c85d1b3-5d07-4a66-bb78-48db38f6ab2a" providerId="AD" clId="Web-{B90EEC3B-E489-4426-BFFB-428C40D2685F}" dt="2021-11-14T18:24:17.361" v="284" actId="20577"/>
        <pc:sldMkLst>
          <pc:docMk/>
          <pc:sldMk cId="109857222" sldId="256"/>
        </pc:sldMkLst>
        <pc:spChg chg="mod ord">
          <ac:chgData name="Фиданка Е. Бечева" userId="S::fb35682264@edu.mon.bg::5c85d1b3-5d07-4a66-bb78-48db38f6ab2a" providerId="AD" clId="Web-{B90EEC3B-E489-4426-BFFB-428C40D2685F}" dt="2021-11-14T18:24:17.361" v="284" actId="20577"/>
          <ac:spMkLst>
            <pc:docMk/>
            <pc:sldMk cId="109857222" sldId="256"/>
            <ac:spMk id="2" creationId="{00000000-0000-0000-0000-000000000000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7:11:52.214" v="24"/>
          <ac:spMkLst>
            <pc:docMk/>
            <pc:sldMk cId="109857222" sldId="256"/>
            <ac:spMk id="5" creationId="{F9943B9F-FA25-451C-BE94-E86716E7BC70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23:54.485" v="281"/>
          <ac:spMkLst>
            <pc:docMk/>
            <pc:sldMk cId="109857222" sldId="256"/>
            <ac:spMk id="7" creationId="{71B2258F-86CA-4D4D-8270-BC05FCDEBFB3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7:09:32.691" v="2"/>
          <ac:spMkLst>
            <pc:docMk/>
            <pc:sldMk cId="109857222" sldId="256"/>
            <ac:spMk id="9" creationId="{71B2258F-86CA-4D4D-8270-BC05FCDEBFB3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3:48.391" v="278"/>
          <ac:spMkLst>
            <pc:docMk/>
            <pc:sldMk cId="109857222" sldId="256"/>
            <ac:spMk id="10" creationId="{71B2258F-86CA-4D4D-8270-BC05FCDEBFB3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7:09:52.661" v="4"/>
          <ac:spMkLst>
            <pc:docMk/>
            <pc:sldMk cId="109857222" sldId="256"/>
            <ac:spMk id="14" creationId="{AD35AE2F-5E3A-49D9-8DE1-8A333BA4088E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7:09:52.661" v="4"/>
          <ac:spMkLst>
            <pc:docMk/>
            <pc:sldMk cId="109857222" sldId="256"/>
            <ac:spMk id="16" creationId="{04D8AD8F-EF7F-481F-B99A-B8513897050A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7:09:52.661" v="4"/>
          <ac:spMkLst>
            <pc:docMk/>
            <pc:sldMk cId="109857222" sldId="256"/>
            <ac:spMk id="18" creationId="{79EB4626-023C-436D-9F57-9EB46080909D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1:28.654" v="266"/>
          <ac:spMkLst>
            <pc:docMk/>
            <pc:sldMk cId="109857222" sldId="256"/>
            <ac:spMk id="23" creationId="{8A95209C-5275-4E15-8EA7-7F42980ABF2D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1:28.654" v="266"/>
          <ac:spMkLst>
            <pc:docMk/>
            <pc:sldMk cId="109857222" sldId="256"/>
            <ac:spMk id="25" creationId="{4F2ED431-E304-4FF0-9F4E-032783C9D612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1:28.654" v="266"/>
          <ac:spMkLst>
            <pc:docMk/>
            <pc:sldMk cId="109857222" sldId="256"/>
            <ac:spMk id="27" creationId="{4E87FCFB-2CCE-460D-B3DD-557C8BD1B94A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2:32.765" v="269"/>
          <ac:spMkLst>
            <pc:docMk/>
            <pc:sldMk cId="109857222" sldId="256"/>
            <ac:spMk id="32" creationId="{657F69E0-C4B0-4BEC-A689-4F8D877F05D4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2:32.765" v="269"/>
          <ac:spMkLst>
            <pc:docMk/>
            <pc:sldMk cId="109857222" sldId="256"/>
            <ac:spMk id="34" creationId="{9F6380B4-6A1C-481E-8408-B4E6C75B9B81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3:11.719" v="274"/>
          <ac:spMkLst>
            <pc:docMk/>
            <pc:sldMk cId="109857222" sldId="256"/>
            <ac:spMk id="36" creationId="{007891EC-4501-44ED-A8C8-B11B6DB767AB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2:32.765" v="268"/>
          <ac:spMkLst>
            <pc:docMk/>
            <pc:sldMk cId="109857222" sldId="256"/>
            <ac:spMk id="39" creationId="{0671A8AE-40A1-4631-A6B8-581AFF065482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2:32.765" v="268"/>
          <ac:spMkLst>
            <pc:docMk/>
            <pc:sldMk cId="109857222" sldId="256"/>
            <ac:spMk id="41" creationId="{A44CD100-6267-4E62-AA64-2182A3A6A1C0}"/>
          </ac:spMkLst>
        </pc:spChg>
        <pc:picChg chg="add del mod">
          <ac:chgData name="Фиданка Е. Бечева" userId="S::fb35682264@edu.mon.bg::5c85d1b3-5d07-4a66-bb78-48db38f6ab2a" providerId="AD" clId="Web-{B90EEC3B-E489-4426-BFFB-428C40D2685F}" dt="2021-11-14T18:21:06.326" v="264"/>
          <ac:picMkLst>
            <pc:docMk/>
            <pc:sldMk cId="109857222" sldId="256"/>
            <ac:picMk id="3" creationId="{0DAD20D9-A2C2-4F5F-9431-DDBBE11A998B}"/>
          </ac:picMkLst>
        </pc:picChg>
        <pc:picChg chg="add del mod">
          <ac:chgData name="Фиданка Е. Бечева" userId="S::fb35682264@edu.mon.bg::5c85d1b3-5d07-4a66-bb78-48db38f6ab2a" providerId="AD" clId="Web-{B90EEC3B-E489-4426-BFFB-428C40D2685F}" dt="2021-11-14T18:20:57.107" v="262"/>
          <ac:picMkLst>
            <pc:docMk/>
            <pc:sldMk cId="109857222" sldId="256"/>
            <ac:picMk id="4" creationId="{E13FB5F2-7E5C-43BC-A092-32041A29737E}"/>
          </ac:picMkLst>
        </pc:picChg>
        <pc:picChg chg="add mod">
          <ac:chgData name="Фиданка Е. Бечева" userId="S::fb35682264@edu.mon.bg::5c85d1b3-5d07-4a66-bb78-48db38f6ab2a" providerId="AD" clId="Web-{B90EEC3B-E489-4426-BFFB-428C40D2685F}" dt="2021-11-14T18:23:54.485" v="281"/>
          <ac:picMkLst>
            <pc:docMk/>
            <pc:sldMk cId="109857222" sldId="256"/>
            <ac:picMk id="5" creationId="{D2E3F7FE-F73D-4133-9C34-B4F6353E11B5}"/>
          </ac:picMkLst>
        </pc:picChg>
        <pc:cxnChg chg="add del">
          <ac:chgData name="Фиданка Е. Бечева" userId="S::fb35682264@edu.mon.bg::5c85d1b3-5d07-4a66-bb78-48db38f6ab2a" providerId="AD" clId="Web-{B90EEC3B-E489-4426-BFFB-428C40D2685F}" dt="2021-11-14T18:23:11.719" v="274"/>
          <ac:cxnSpMkLst>
            <pc:docMk/>
            <pc:sldMk cId="109857222" sldId="256"/>
            <ac:cxnSpMk id="37" creationId="{34E5597F-CE67-4085-9548-E6A8036DA3BB}"/>
          </ac:cxnSpMkLst>
        </pc:cxnChg>
      </pc:sldChg>
      <pc:sldChg chg="addSp delSp modSp new mod setBg modClrScheme chgLayout">
        <pc:chgData name="Фиданка Е. Бечева" userId="S::fb35682264@edu.mon.bg::5c85d1b3-5d07-4a66-bb78-48db38f6ab2a" providerId="AD" clId="Web-{B90EEC3B-E489-4426-BFFB-428C40D2685F}" dt="2021-11-14T21:53:26.351" v="1952"/>
        <pc:sldMkLst>
          <pc:docMk/>
          <pc:sldMk cId="3148426944" sldId="257"/>
        </pc:sldMkLst>
        <pc:spChg chg="del">
          <ac:chgData name="Фиданка Е. Бечева" userId="S::fb35682264@edu.mon.bg::5c85d1b3-5d07-4a66-bb78-48db38f6ab2a" providerId="AD" clId="Web-{B90EEC3B-E489-4426-BFFB-428C40D2685F}" dt="2021-11-14T17:16:17.886" v="26"/>
          <ac:spMkLst>
            <pc:docMk/>
            <pc:sldMk cId="3148426944" sldId="257"/>
            <ac:spMk id="2" creationId="{677C94B2-30C5-4D8C-AC79-28A9F5397BBA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21:53:26.351" v="1952"/>
          <ac:spMkLst>
            <pc:docMk/>
            <pc:sldMk cId="3148426944" sldId="257"/>
            <ac:spMk id="3" creationId="{EFE52243-E0D9-4752-933D-27F389656205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53:26.351" v="1952"/>
          <ac:spMkLst>
            <pc:docMk/>
            <pc:sldMk cId="3148426944" sldId="257"/>
            <ac:spMk id="8" creationId="{100EDD19-6802-4EC3-95CE-CFFAB042CFD6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53:26.351" v="1952"/>
          <ac:spMkLst>
            <pc:docMk/>
            <pc:sldMk cId="3148426944" sldId="257"/>
            <ac:spMk id="10" creationId="{DB17E863-922E-4C26-BD64-E8FD41D28661}"/>
          </ac:spMkLst>
        </pc:spChg>
      </pc:sldChg>
      <pc:sldChg chg="addSp delSp modSp new mod setBg modClrScheme delDesignElem chgLayout">
        <pc:chgData name="Фиданка Е. Бечева" userId="S::fb35682264@edu.mon.bg::5c85d1b3-5d07-4a66-bb78-48db38f6ab2a" providerId="AD" clId="Web-{B90EEC3B-E489-4426-BFFB-428C40D2685F}" dt="2021-11-14T20:48:16.152" v="1730" actId="20577"/>
        <pc:sldMkLst>
          <pc:docMk/>
          <pc:sldMk cId="3788031314" sldId="258"/>
        </pc:sldMkLst>
        <pc:spChg chg="mod ord">
          <ac:chgData name="Фиданка Е. Бечева" userId="S::fb35682264@edu.mon.bg::5c85d1b3-5d07-4a66-bb78-48db38f6ab2a" providerId="AD" clId="Web-{B90EEC3B-E489-4426-BFFB-428C40D2685F}" dt="2021-11-14T18:41:09.005" v="351" actId="14100"/>
          <ac:spMkLst>
            <pc:docMk/>
            <pc:sldMk cId="3788031314" sldId="258"/>
            <ac:spMk id="2" creationId="{BE4648C3-EF44-43F8-8573-BC79B2E05CB6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20:48:16.152" v="1730" actId="20577"/>
          <ac:spMkLst>
            <pc:docMk/>
            <pc:sldMk cId="3788031314" sldId="258"/>
            <ac:spMk id="3" creationId="{B952AB95-1667-4964-BAF0-9E7CE3825301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3:11.719" v="274"/>
          <ac:spMkLst>
            <pc:docMk/>
            <pc:sldMk cId="3788031314" sldId="258"/>
            <ac:spMk id="9" creationId="{2B97F24A-32CE-4C1C-A50D-3016B394DCFB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23:11.719" v="274"/>
          <ac:spMkLst>
            <pc:docMk/>
            <pc:sldMk cId="3788031314" sldId="258"/>
            <ac:spMk id="11" creationId="{3CE8AF5E-D374-4CF1-90CC-35CF73B81C3E}"/>
          </ac:spMkLst>
        </pc:spChg>
        <pc:picChg chg="add mod">
          <ac:chgData name="Фиданка Е. Бечева" userId="S::fb35682264@edu.mon.bg::5c85d1b3-5d07-4a66-bb78-48db38f6ab2a" providerId="AD" clId="Web-{B90EEC3B-E489-4426-BFFB-428C40D2685F}" dt="2021-11-14T17:59:51.599" v="119"/>
          <ac:picMkLst>
            <pc:docMk/>
            <pc:sldMk cId="3788031314" sldId="258"/>
            <ac:picMk id="4" creationId="{AF82ABF9-E030-4A0E-BA52-346439A348DA}"/>
          </ac:picMkLst>
        </pc:picChg>
        <pc:inkChg chg="add del">
          <ac:chgData name="Фиданка Е. Бечева" userId="S::fb35682264@edu.mon.bg::5c85d1b3-5d07-4a66-bb78-48db38f6ab2a" providerId="AD" clId="Web-{B90EEC3B-E489-4426-BFFB-428C40D2685F}" dt="2021-11-14T18:23:11.719" v="274"/>
          <ac:inkMkLst>
            <pc:docMk/>
            <pc:sldMk cId="3788031314" sldId="258"/>
            <ac:inkMk id="13" creationId="{070477C5-0410-4E4F-97A1-F84C2465C187}"/>
          </ac:inkMkLst>
        </pc:inkChg>
      </pc:sldChg>
      <pc:sldChg chg="addSp delSp modSp new mod setBg modClrScheme setClrOvrMap chgLayout">
        <pc:chgData name="Фиданка Е. Бечева" userId="S::fb35682264@edu.mon.bg::5c85d1b3-5d07-4a66-bb78-48db38f6ab2a" providerId="AD" clId="Web-{B90EEC3B-E489-4426-BFFB-428C40D2685F}" dt="2021-11-14T22:03:00.174" v="2050" actId="20577"/>
        <pc:sldMkLst>
          <pc:docMk/>
          <pc:sldMk cId="1185690488" sldId="259"/>
        </pc:sldMkLst>
        <pc:spChg chg="mod ord">
          <ac:chgData name="Фиданка Е. Бечева" userId="S::fb35682264@edu.mon.bg::5c85d1b3-5d07-4a66-bb78-48db38f6ab2a" providerId="AD" clId="Web-{B90EEC3B-E489-4426-BFFB-428C40D2685F}" dt="2021-11-14T22:03:00.174" v="2050" actId="20577"/>
          <ac:spMkLst>
            <pc:docMk/>
            <pc:sldMk cId="1185690488" sldId="259"/>
            <ac:spMk id="2" creationId="{D23E157E-DFDC-4879-83C8-DDA6BAC8CF8A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20:48:08.527" v="1729" actId="20577"/>
          <ac:spMkLst>
            <pc:docMk/>
            <pc:sldMk cId="1185690488" sldId="259"/>
            <ac:spMk id="3" creationId="{E965A0A1-46E2-4C69-865F-38874078AC6B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49:34.217" v="507"/>
          <ac:spMkLst>
            <pc:docMk/>
            <pc:sldMk cId="1185690488" sldId="259"/>
            <ac:spMk id="9" creationId="{7C432AFE-B3D2-4BFF-BF8F-96C27AFF1AC7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50:38.172" v="512"/>
          <ac:spMkLst>
            <pc:docMk/>
            <pc:sldMk cId="1185690488" sldId="259"/>
            <ac:spMk id="10" creationId="{7C432AFE-B3D2-4BFF-BF8F-96C27AFF1AC7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49:34.217" v="507"/>
          <ac:spMkLst>
            <pc:docMk/>
            <pc:sldMk cId="1185690488" sldId="259"/>
            <ac:spMk id="11" creationId="{AF2F604E-43BE-4DC3-B983-E071523364F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50:38.172" v="511"/>
          <ac:spMkLst>
            <pc:docMk/>
            <pc:sldMk cId="1185690488" sldId="259"/>
            <ac:spMk id="12" creationId="{9228552E-C8B1-4A80-8448-0787CE0FC704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49:34.217" v="507"/>
          <ac:spMkLst>
            <pc:docMk/>
            <pc:sldMk cId="1185690488" sldId="259"/>
            <ac:spMk id="13" creationId="{08C9B587-E65E-4B52-B37C-ABEBB6E87928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50:38.172" v="512"/>
          <ac:spMkLst>
            <pc:docMk/>
            <pc:sldMk cId="1185690488" sldId="259"/>
            <ac:spMk id="14" creationId="{AF2F604E-43BE-4DC3-B983-E071523364F8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50:38.172" v="512"/>
          <ac:spMkLst>
            <pc:docMk/>
            <pc:sldMk cId="1185690488" sldId="259"/>
            <ac:spMk id="16" creationId="{08C9B587-E65E-4B52-B37C-ABEBB6E8792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49:14.029" v="502"/>
          <ac:spMkLst>
            <pc:docMk/>
            <pc:sldMk cId="1185690488" sldId="259"/>
            <ac:spMk id="18" creationId="{5A0118C5-4F8D-4CF4-BADD-53FEACC6C42A}"/>
          </ac:spMkLst>
        </pc:spChg>
        <pc:grpChg chg="add del">
          <ac:chgData name="Фиданка Е. Бечева" userId="S::fb35682264@edu.mon.bg::5c85d1b3-5d07-4a66-bb78-48db38f6ab2a" providerId="AD" clId="Web-{B90EEC3B-E489-4426-BFFB-428C40D2685F}" dt="2021-11-14T18:49:14.029" v="502"/>
          <ac:grpSpMkLst>
            <pc:docMk/>
            <pc:sldMk cId="1185690488" sldId="259"/>
            <ac:grpSpMk id="20" creationId="{268C940D-4516-4630-B49F-65C1A82FEA0C}"/>
          </ac:grpSpMkLst>
        </pc:grpChg>
        <pc:grpChg chg="add del">
          <ac:chgData name="Фиданка Е. Бечева" userId="S::fb35682264@edu.mon.bg::5c85d1b3-5d07-4a66-bb78-48db38f6ab2a" providerId="AD" clId="Web-{B90EEC3B-E489-4426-BFFB-428C40D2685F}" dt="2021-11-14T18:49:14.029" v="502"/>
          <ac:grpSpMkLst>
            <pc:docMk/>
            <pc:sldMk cId="1185690488" sldId="259"/>
            <ac:grpSpMk id="24" creationId="{C93F2521-5FCA-4EE4-ADB9-C71AB81B8875}"/>
          </ac:grpSpMkLst>
        </pc:grpChg>
        <pc:grpChg chg="add del">
          <ac:chgData name="Фиданка Е. Бечева" userId="S::fb35682264@edu.mon.bg::5c85d1b3-5d07-4a66-bb78-48db38f6ab2a" providerId="AD" clId="Web-{B90EEC3B-E489-4426-BFFB-428C40D2685F}" dt="2021-11-14T18:49:14.029" v="502"/>
          <ac:grpSpMkLst>
            <pc:docMk/>
            <pc:sldMk cId="1185690488" sldId="259"/>
            <ac:grpSpMk id="32" creationId="{2B7E220D-70BE-46E1-87EA-9239C10828D4}"/>
          </ac:grpSpMkLst>
        </pc:grpChg>
        <pc:picChg chg="add del mod ord">
          <ac:chgData name="Фиданка Е. Бечева" userId="S::fb35682264@edu.mon.bg::5c85d1b3-5d07-4a66-bb78-48db38f6ab2a" providerId="AD" clId="Web-{B90EEC3B-E489-4426-BFFB-428C40D2685F}" dt="2021-11-14T18:49:40.124" v="508"/>
          <ac:picMkLst>
            <pc:docMk/>
            <pc:sldMk cId="1185690488" sldId="259"/>
            <ac:picMk id="4" creationId="{52D8E5E6-2264-4D88-9B22-53659DD9CAAA}"/>
          </ac:picMkLst>
        </pc:picChg>
        <pc:picChg chg="add del mod">
          <ac:chgData name="Фиданка Е. Бечева" userId="S::fb35682264@edu.mon.bg::5c85d1b3-5d07-4a66-bb78-48db38f6ab2a" providerId="AD" clId="Web-{B90EEC3B-E489-4426-BFFB-428C40D2685F}" dt="2021-11-14T18:49:23.264" v="505"/>
          <ac:picMkLst>
            <pc:docMk/>
            <pc:sldMk cId="1185690488" sldId="259"/>
            <ac:picMk id="5" creationId="{E5AA1204-64D7-476B-9AEA-2B517328C5FC}"/>
          </ac:picMkLst>
        </pc:picChg>
        <pc:picChg chg="add del mod">
          <ac:chgData name="Фиданка Е. Бечева" userId="S::fb35682264@edu.mon.bg::5c85d1b3-5d07-4a66-bb78-48db38f6ab2a" providerId="AD" clId="Web-{B90EEC3B-E489-4426-BFFB-428C40D2685F}" dt="2021-11-14T18:49:18.561" v="503"/>
          <ac:picMkLst>
            <pc:docMk/>
            <pc:sldMk cId="1185690488" sldId="259"/>
            <ac:picMk id="6" creationId="{C1277D7C-DF6E-42A4-A9CC-4E302D1EAC94}"/>
          </ac:picMkLst>
        </pc:picChg>
        <pc:picChg chg="add mod ord">
          <ac:chgData name="Фиданка Е. Бечева" userId="S::fb35682264@edu.mon.bg::5c85d1b3-5d07-4a66-bb78-48db38f6ab2a" providerId="AD" clId="Web-{B90EEC3B-E489-4426-BFFB-428C40D2685F}" dt="2021-11-14T18:50:38.172" v="512"/>
          <ac:picMkLst>
            <pc:docMk/>
            <pc:sldMk cId="1185690488" sldId="259"/>
            <ac:picMk id="7" creationId="{8281521E-F048-4CE6-94EA-96D40E714A13}"/>
          </ac:picMkLst>
        </pc:picChg>
      </pc:sldChg>
      <pc:sldChg chg="addSp delSp modSp new mod ord setBg modClrScheme chgLayout">
        <pc:chgData name="Фиданка Е. Бечева" userId="S::fb35682264@edu.mon.bg::5c85d1b3-5d07-4a66-bb78-48db38f6ab2a" providerId="AD" clId="Web-{B90EEC3B-E489-4426-BFFB-428C40D2685F}" dt="2021-11-14T22:03:20.846" v="2051" actId="20577"/>
        <pc:sldMkLst>
          <pc:docMk/>
          <pc:sldMk cId="190896526" sldId="260"/>
        </pc:sldMkLst>
        <pc:spChg chg="mod ord">
          <ac:chgData name="Фиданка Е. Бечева" userId="S::fb35682264@edu.mon.bg::5c85d1b3-5d07-4a66-bb78-48db38f6ab2a" providerId="AD" clId="Web-{B90EEC3B-E489-4426-BFFB-428C40D2685F}" dt="2021-11-14T22:03:20.846" v="2051" actId="20577"/>
          <ac:spMkLst>
            <pc:docMk/>
            <pc:sldMk cId="190896526" sldId="260"/>
            <ac:spMk id="2" creationId="{B3E33366-E3E9-42BC-932D-E68C20613536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20:50:30.514" v="1735" actId="20577"/>
          <ac:spMkLst>
            <pc:docMk/>
            <pc:sldMk cId="190896526" sldId="260"/>
            <ac:spMk id="3" creationId="{6D571F3B-2EAA-437A-A164-845C427E9FF0}"/>
          </ac:spMkLst>
        </pc:spChg>
        <pc:spChg chg="add mod">
          <ac:chgData name="Фиданка Е. Бечева" userId="S::fb35682264@edu.mon.bg::5c85d1b3-5d07-4a66-bb78-48db38f6ab2a" providerId="AD" clId="Web-{B90EEC3B-E489-4426-BFFB-428C40D2685F}" dt="2021-11-14T18:56:50.335" v="581"/>
          <ac:spMkLst>
            <pc:docMk/>
            <pc:sldMk cId="190896526" sldId="260"/>
            <ac:spMk id="7" creationId="{9F7B8AE9-8B1A-4D87-A957-57827781A262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56:50.335" v="580"/>
          <ac:spMkLst>
            <pc:docMk/>
            <pc:sldMk cId="190896526" sldId="260"/>
            <ac:spMk id="9" creationId="{F944E337-3E5D-4A1F-A5A1-2057F25B8A7B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56:50.335" v="581"/>
          <ac:spMkLst>
            <pc:docMk/>
            <pc:sldMk cId="190896526" sldId="260"/>
            <ac:spMk id="10" creationId="{2C61293E-6EBE-43EF-A52C-9BEBFD7679D4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56:50.335" v="581"/>
          <ac:spMkLst>
            <pc:docMk/>
            <pc:sldMk cId="190896526" sldId="260"/>
            <ac:spMk id="11" creationId="{3FCFB1DE-0B7E-48CC-BA90-B2AB0889F9D6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8:56:50.335" v="580"/>
          <ac:spMkLst>
            <pc:docMk/>
            <pc:sldMk cId="190896526" sldId="260"/>
            <ac:spMk id="14" creationId="{4DA50D69-7CF7-4844-B844-A2B821C77F24}"/>
          </ac:spMkLst>
        </pc:spChg>
        <pc:picChg chg="add del mod">
          <ac:chgData name="Фиданка Е. Бечева" userId="S::fb35682264@edu.mon.bg::5c85d1b3-5d07-4a66-bb78-48db38f6ab2a" providerId="AD" clId="Web-{B90EEC3B-E489-4426-BFFB-428C40D2685F}" dt="2021-11-14T18:54:43.661" v="570"/>
          <ac:picMkLst>
            <pc:docMk/>
            <pc:sldMk cId="190896526" sldId="260"/>
            <ac:picMk id="4" creationId="{F431D1B4-6174-4CDE-93F7-4F0DD8D87B86}"/>
          </ac:picMkLst>
        </pc:picChg>
        <pc:picChg chg="add del mod">
          <ac:chgData name="Фиданка Е. Бечева" userId="S::fb35682264@edu.mon.bg::5c85d1b3-5d07-4a66-bb78-48db38f6ab2a" providerId="AD" clId="Web-{B90EEC3B-E489-4426-BFFB-428C40D2685F}" dt="2021-11-14T18:55:00.302" v="572"/>
          <ac:picMkLst>
            <pc:docMk/>
            <pc:sldMk cId="190896526" sldId="260"/>
            <ac:picMk id="5" creationId="{C816C60F-C6C2-4BEE-9B9C-876681EE774A}"/>
          </ac:picMkLst>
        </pc:picChg>
        <pc:picChg chg="add mod">
          <ac:chgData name="Фиданка Е. Бечева" userId="S::fb35682264@edu.mon.bg::5c85d1b3-5d07-4a66-bb78-48db38f6ab2a" providerId="AD" clId="Web-{B90EEC3B-E489-4426-BFFB-428C40D2685F}" dt="2021-11-14T18:56:50.335" v="581"/>
          <ac:picMkLst>
            <pc:docMk/>
            <pc:sldMk cId="190896526" sldId="260"/>
            <ac:picMk id="6" creationId="{E5E7472B-1C66-4261-8B03-1B695F91E6BB}"/>
          </ac:picMkLst>
        </pc:picChg>
        <pc:cxnChg chg="add del">
          <ac:chgData name="Фиданка Е. Бечева" userId="S::fb35682264@edu.mon.bg::5c85d1b3-5d07-4a66-bb78-48db38f6ab2a" providerId="AD" clId="Web-{B90EEC3B-E489-4426-BFFB-428C40D2685F}" dt="2021-11-14T18:56:42.366" v="578"/>
          <ac:cxnSpMkLst>
            <pc:docMk/>
            <pc:sldMk cId="190896526" sldId="260"/>
            <ac:cxnSpMk id="12" creationId="{A7F400EE-A8A5-48AF-B4D6-291B52C6F0B0}"/>
          </ac:cxnSpMkLst>
        </pc:cxnChg>
      </pc:sldChg>
      <pc:sldChg chg="addSp delSp modSp new mod setBg modClrScheme chgLayout">
        <pc:chgData name="Фиданка Е. Бечева" userId="S::fb35682264@edu.mon.bg::5c85d1b3-5d07-4a66-bb78-48db38f6ab2a" providerId="AD" clId="Web-{B90EEC3B-E489-4426-BFFB-428C40D2685F}" dt="2021-11-14T19:08:45.817" v="591"/>
        <pc:sldMkLst>
          <pc:docMk/>
          <pc:sldMk cId="1086888641" sldId="261"/>
        </pc:sldMkLst>
        <pc:spChg chg="del mod ord">
          <ac:chgData name="Фиданка Е. Бечева" userId="S::fb35682264@edu.mon.bg::5c85d1b3-5d07-4a66-bb78-48db38f6ab2a" providerId="AD" clId="Web-{B90EEC3B-E489-4426-BFFB-428C40D2685F}" dt="2021-11-14T19:08:19.535" v="588"/>
          <ac:spMkLst>
            <pc:docMk/>
            <pc:sldMk cId="1086888641" sldId="261"/>
            <ac:spMk id="2" creationId="{17AC798F-7945-4D24-9712-C61AB1114DD7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18:23:11.719" v="274"/>
          <ac:spMkLst>
            <pc:docMk/>
            <pc:sldMk cId="1086888641" sldId="261"/>
            <ac:spMk id="3" creationId="{C750229F-341F-4DA4-BF45-11179CEBF789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08:45.817" v="591"/>
          <ac:spMkLst>
            <pc:docMk/>
            <pc:sldMk cId="1086888641" sldId="261"/>
            <ac:spMk id="9" creationId="{42A4FC2C-047E-45A5-965D-8E1E3BF09BC6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08:45.817" v="591"/>
          <ac:spMkLst>
            <pc:docMk/>
            <pc:sldMk cId="1086888641" sldId="261"/>
            <ac:spMk id="14" creationId="{AB8C311F-7253-4AED-9701-7FC0708C41C7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08:45.817" v="591"/>
          <ac:spMkLst>
            <pc:docMk/>
            <pc:sldMk cId="1086888641" sldId="261"/>
            <ac:spMk id="16" creationId="{E2384209-CB15-4CDF-9D31-C44FD9A3F20D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08:45.817" v="591"/>
          <ac:spMkLst>
            <pc:docMk/>
            <pc:sldMk cId="1086888641" sldId="261"/>
            <ac:spMk id="18" creationId="{2633B3B5-CC90-43F0-8714-D31D1F3F0209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08:45.817" v="591"/>
          <ac:spMkLst>
            <pc:docMk/>
            <pc:sldMk cId="1086888641" sldId="261"/>
            <ac:spMk id="20" creationId="{A8D57A06-A426-446D-B02C-A2DC6B62E45E}"/>
          </ac:spMkLst>
        </pc:spChg>
        <pc:picChg chg="mod">
          <ac:chgData name="Фиданка Е. Бечева" userId="S::fb35682264@edu.mon.bg::5c85d1b3-5d07-4a66-bb78-48db38f6ab2a" providerId="AD" clId="Web-{B90EEC3B-E489-4426-BFFB-428C40D2685F}" dt="2021-11-14T19:08:45.817" v="591"/>
          <ac:picMkLst>
            <pc:docMk/>
            <pc:sldMk cId="1086888641" sldId="261"/>
            <ac:picMk id="4" creationId="{DDEA23DA-7D90-054C-BD21-4484FE1A442F}"/>
          </ac:picMkLst>
        </pc:picChg>
      </pc:sldChg>
      <pc:sldChg chg="addSp delSp modSp new mod ord setBg modClrScheme chgLayout">
        <pc:chgData name="Фиданка Е. Бечева" userId="S::fb35682264@edu.mon.bg::5c85d1b3-5d07-4a66-bb78-48db38f6ab2a" providerId="AD" clId="Web-{B90EEC3B-E489-4426-BFFB-428C40D2685F}" dt="2021-11-14T20:44:57.367" v="1721" actId="20577"/>
        <pc:sldMkLst>
          <pc:docMk/>
          <pc:sldMk cId="2370868164" sldId="262"/>
        </pc:sldMkLst>
        <pc:spChg chg="mod ord">
          <ac:chgData name="Фиданка Е. Бечева" userId="S::fb35682264@edu.mon.bg::5c85d1b3-5d07-4a66-bb78-48db38f6ab2a" providerId="AD" clId="Web-{B90EEC3B-E489-4426-BFFB-428C40D2685F}" dt="2021-11-14T20:44:43.866" v="1720" actId="1076"/>
          <ac:spMkLst>
            <pc:docMk/>
            <pc:sldMk cId="2370868164" sldId="262"/>
            <ac:spMk id="2" creationId="{EFCAD51E-162C-40D2-8C89-B71C67DF4322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20:44:57.367" v="1721" actId="20577"/>
          <ac:spMkLst>
            <pc:docMk/>
            <pc:sldMk cId="2370868164" sldId="262"/>
            <ac:spMk id="3" creationId="{3B17B009-FF75-4930-AE87-7AB330356EC1}"/>
          </ac:spMkLst>
        </pc:spChg>
        <pc:spChg chg="add del mod">
          <ac:chgData name="Фиданка Е. Бечева" userId="S::fb35682264@edu.mon.bg::5c85d1b3-5d07-4a66-bb78-48db38f6ab2a" providerId="AD" clId="Web-{B90EEC3B-E489-4426-BFFB-428C40D2685F}" dt="2021-11-14T20:41:34.675" v="1700"/>
          <ac:spMkLst>
            <pc:docMk/>
            <pc:sldMk cId="2370868164" sldId="262"/>
            <ac:spMk id="9" creationId="{E0AA0EC6-87E2-4F0A-9FD7-09060BAF9156}"/>
          </ac:spMkLst>
        </pc:spChg>
        <pc:spChg chg="add mod">
          <ac:chgData name="Фиданка Е. Бечева" userId="S::fb35682264@edu.mon.bg::5c85d1b3-5d07-4a66-bb78-48db38f6ab2a" providerId="AD" clId="Web-{B90EEC3B-E489-4426-BFFB-428C40D2685F}" dt="2021-11-14T20:44:29.147" v="1719" actId="1076"/>
          <ac:spMkLst>
            <pc:docMk/>
            <pc:sldMk cId="2370868164" sldId="262"/>
            <ac:spMk id="13" creationId="{30EFC765-D736-4AF6-9262-DD9B9BCAD4F0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42:00.191" v="1702"/>
          <ac:spMkLst>
            <pc:docMk/>
            <pc:sldMk cId="2370868164" sldId="262"/>
            <ac:spMk id="14" creationId="{201CC55D-ED54-4C5C-95E6-10947BD1103B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42:00.191" v="1702"/>
          <ac:spMkLst>
            <pc:docMk/>
            <pc:sldMk cId="2370868164" sldId="262"/>
            <ac:spMk id="20" creationId="{3873B707-463F-40B0-8227-E8CC6C67EB25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42:00.191" v="1702"/>
          <ac:spMkLst>
            <pc:docMk/>
            <pc:sldMk cId="2370868164" sldId="262"/>
            <ac:spMk id="22" creationId="{C13237C8-E62C-4F0D-A318-BD6FB6C2D13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42:00.191" v="1702"/>
          <ac:spMkLst>
            <pc:docMk/>
            <pc:sldMk cId="2370868164" sldId="262"/>
            <ac:spMk id="24" creationId="{19C9EAEA-39D0-4B0E-A0EB-51E7B26740B1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0:42:00.191" v="1702"/>
          <ac:spMkLst>
            <pc:docMk/>
            <pc:sldMk cId="2370868164" sldId="262"/>
            <ac:spMk id="29" creationId="{45D37F4E-DDB4-456B-97E0-9937730A039F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0:42:00.191" v="1702"/>
          <ac:spMkLst>
            <pc:docMk/>
            <pc:sldMk cId="2370868164" sldId="262"/>
            <ac:spMk id="31" creationId="{B2DD41CD-8F47-4F56-AD12-4E2FF7696987}"/>
          </ac:spMkLst>
        </pc:spChg>
        <pc:grpChg chg="add del">
          <ac:chgData name="Фиданка Е. Бечева" userId="S::fb35682264@edu.mon.bg::5c85d1b3-5d07-4a66-bb78-48db38f6ab2a" providerId="AD" clId="Web-{B90EEC3B-E489-4426-BFFB-428C40D2685F}" dt="2021-11-14T20:42:00.191" v="1702"/>
          <ac:grpSpMkLst>
            <pc:docMk/>
            <pc:sldMk cId="2370868164" sldId="262"/>
            <ac:grpSpMk id="16" creationId="{1DE889C7-FAD6-4397-98E2-05D503484459}"/>
          </ac:grpSpMkLst>
        </pc:grpChg>
        <pc:picChg chg="add del mod">
          <ac:chgData name="Фиданка Е. Бечева" userId="S::fb35682264@edu.mon.bg::5c85d1b3-5d07-4a66-bb78-48db38f6ab2a" providerId="AD" clId="Web-{B90EEC3B-E489-4426-BFFB-428C40D2685F}" dt="2021-11-14T18:24:30.048" v="285"/>
          <ac:picMkLst>
            <pc:docMk/>
            <pc:sldMk cId="2370868164" sldId="262"/>
            <ac:picMk id="4" creationId="{BCEE9693-0693-4F08-B6B0-D54B8BE3650A}"/>
          </ac:picMkLst>
        </pc:picChg>
        <pc:picChg chg="add del">
          <ac:chgData name="Фиданка Е. Бечева" userId="S::fb35682264@edu.mon.bg::5c85d1b3-5d07-4a66-bb78-48db38f6ab2a" providerId="AD" clId="Web-{B90EEC3B-E489-4426-BFFB-428C40D2685F}" dt="2021-11-14T18:22:52.094" v="272"/>
          <ac:picMkLst>
            <pc:docMk/>
            <pc:sldMk cId="2370868164" sldId="262"/>
            <ac:picMk id="6" creationId="{31955E90-BF54-4288-96DD-B62730CFD6D4}"/>
          </ac:picMkLst>
        </pc:picChg>
        <pc:picChg chg="add del mod">
          <ac:chgData name="Фиданка Е. Бечева" userId="S::fb35682264@edu.mon.bg::5c85d1b3-5d07-4a66-bb78-48db38f6ab2a" providerId="AD" clId="Web-{B90EEC3B-E489-4426-BFFB-428C40D2685F}" dt="2021-11-14T18:25:51.316" v="287"/>
          <ac:picMkLst>
            <pc:docMk/>
            <pc:sldMk cId="2370868164" sldId="262"/>
            <ac:picMk id="7" creationId="{286AF3EF-E2A9-4C69-AD9E-341520DCA13E}"/>
          </ac:picMkLst>
        </pc:picChg>
        <pc:picChg chg="add del mod">
          <ac:chgData name="Фиданка Е. Бечева" userId="S::fb35682264@edu.mon.bg::5c85d1b3-5d07-4a66-bb78-48db38f6ab2a" providerId="AD" clId="Web-{B90EEC3B-E489-4426-BFFB-428C40D2685F}" dt="2021-11-14T20:41:34.675" v="1700"/>
          <ac:picMkLst>
            <pc:docMk/>
            <pc:sldMk cId="2370868164" sldId="262"/>
            <ac:picMk id="8" creationId="{3604CC85-78EA-416F-BDCC-893B353556CF}"/>
          </ac:picMkLst>
        </pc:picChg>
        <pc:picChg chg="add mod">
          <ac:chgData name="Фиданка Е. Бечева" userId="S::fb35682264@edu.mon.bg::5c85d1b3-5d07-4a66-bb78-48db38f6ab2a" providerId="AD" clId="Web-{B90EEC3B-E489-4426-BFFB-428C40D2685F}" dt="2021-11-14T20:42:00.191" v="1702"/>
          <ac:picMkLst>
            <pc:docMk/>
            <pc:sldMk cId="2370868164" sldId="262"/>
            <ac:picMk id="11" creationId="{FC91F6C3-37E6-4073-B720-0C12BC957A25}"/>
          </ac:picMkLst>
        </pc:picChg>
        <pc:picChg chg="add mod">
          <ac:chgData name="Фиданка Е. Бечева" userId="S::fb35682264@edu.mon.bg::5c85d1b3-5d07-4a66-bb78-48db38f6ab2a" providerId="AD" clId="Web-{B90EEC3B-E489-4426-BFFB-428C40D2685F}" dt="2021-11-14T20:43:23.427" v="1710" actId="1076"/>
          <ac:picMkLst>
            <pc:docMk/>
            <pc:sldMk cId="2370868164" sldId="262"/>
            <ac:picMk id="12" creationId="{A0070CEB-F219-41FD-B9DC-AC6D68E66E13}"/>
          </ac:picMkLst>
        </pc:picChg>
      </pc:sldChg>
      <pc:sldChg chg="modSp new del mod modClrScheme chgLayout">
        <pc:chgData name="Фиданка Е. Бечева" userId="S::fb35682264@edu.mon.bg::5c85d1b3-5d07-4a66-bb78-48db38f6ab2a" providerId="AD" clId="Web-{B90EEC3B-E489-4426-BFFB-428C40D2685F}" dt="2021-11-14T18:27:24.239" v="293"/>
        <pc:sldMkLst>
          <pc:docMk/>
          <pc:sldMk cId="767728281" sldId="263"/>
        </pc:sldMkLst>
        <pc:spChg chg="mod ord">
          <ac:chgData name="Фиданка Е. Бечева" userId="S::fb35682264@edu.mon.bg::5c85d1b3-5d07-4a66-bb78-48db38f6ab2a" providerId="AD" clId="Web-{B90EEC3B-E489-4426-BFFB-428C40D2685F}" dt="2021-11-14T18:23:11.719" v="274"/>
          <ac:spMkLst>
            <pc:docMk/>
            <pc:sldMk cId="767728281" sldId="263"/>
            <ac:spMk id="2" creationId="{BE1AB3E8-4D28-4172-A1AA-1CF239C669B5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18:23:11.719" v="274"/>
          <ac:spMkLst>
            <pc:docMk/>
            <pc:sldMk cId="767728281" sldId="263"/>
            <ac:spMk id="3" creationId="{2F3CFDBA-52EC-4817-A2ED-446215B14C50}"/>
          </ac:spMkLst>
        </pc:spChg>
      </pc:sldChg>
      <pc:sldChg chg="new del">
        <pc:chgData name="Фиданка Е. Бечева" userId="S::fb35682264@edu.mon.bg::5c85d1b3-5d07-4a66-bb78-48db38f6ab2a" providerId="AD" clId="Web-{B90EEC3B-E489-4426-BFFB-428C40D2685F}" dt="2021-11-14T19:08:37.176" v="590"/>
        <pc:sldMkLst>
          <pc:docMk/>
          <pc:sldMk cId="2070805879" sldId="263"/>
        </pc:sldMkLst>
      </pc:sldChg>
      <pc:sldChg chg="addSp modSp new del mod setBg">
        <pc:chgData name="Фиданка Е. Бечева" userId="S::fb35682264@edu.mon.bg::5c85d1b3-5d07-4a66-bb78-48db38f6ab2a" providerId="AD" clId="Web-{B90EEC3B-E489-4426-BFFB-428C40D2685F}" dt="2021-11-14T18:34:53.654" v="326"/>
        <pc:sldMkLst>
          <pc:docMk/>
          <pc:sldMk cId="3979714955" sldId="263"/>
        </pc:sldMkLst>
        <pc:spChg chg="mod">
          <ac:chgData name="Фиданка Е. Бечева" userId="S::fb35682264@edu.mon.bg::5c85d1b3-5d07-4a66-bb78-48db38f6ab2a" providerId="AD" clId="Web-{B90EEC3B-E489-4426-BFFB-428C40D2685F}" dt="2021-11-14T18:33:33.621" v="322" actId="1076"/>
          <ac:spMkLst>
            <pc:docMk/>
            <pc:sldMk cId="3979714955" sldId="263"/>
            <ac:spMk id="2" creationId="{357F9E6E-AFC1-4D38-9C9F-DF8209DCFA52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18:34:06.294" v="325" actId="1076"/>
          <ac:spMkLst>
            <pc:docMk/>
            <pc:sldMk cId="3979714955" sldId="263"/>
            <ac:spMk id="3" creationId="{7885A3BD-FF83-4C35-A29D-0FEB3B1D714C}"/>
          </ac:spMkLst>
        </pc:spChg>
        <pc:spChg chg="add mod">
          <ac:chgData name="Фиданка Е. Бечева" userId="S::fb35682264@edu.mon.bg::5c85d1b3-5d07-4a66-bb78-48db38f6ab2a" providerId="AD" clId="Web-{B90EEC3B-E489-4426-BFFB-428C40D2685F}" dt="2021-11-14T18:31:39.697" v="307"/>
          <ac:spMkLst>
            <pc:docMk/>
            <pc:sldMk cId="3979714955" sldId="263"/>
            <ac:spMk id="5" creationId="{93D0598F-67EA-4A9D-9690-757115DF977A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31:39.697" v="307"/>
          <ac:spMkLst>
            <pc:docMk/>
            <pc:sldMk cId="3979714955" sldId="263"/>
            <ac:spMk id="10" creationId="{327D73B4-9F5C-4A64-A179-51B9500CB8B5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31:39.697" v="307"/>
          <ac:spMkLst>
            <pc:docMk/>
            <pc:sldMk cId="3979714955" sldId="263"/>
            <ac:spMk id="12" creationId="{C1F06963-6374-4B48-844F-071A9BAAAE02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31:39.697" v="307"/>
          <ac:spMkLst>
            <pc:docMk/>
            <pc:sldMk cId="3979714955" sldId="263"/>
            <ac:spMk id="14" creationId="{6CB927A4-E432-4310-9CD5-E89FF5063179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31:39.697" v="307"/>
          <ac:spMkLst>
            <pc:docMk/>
            <pc:sldMk cId="3979714955" sldId="263"/>
            <ac:spMk id="16" creationId="{1453BF6C-B012-48B7-B4E8-6D7AC7C27D02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8:31:39.697" v="307"/>
          <ac:spMkLst>
            <pc:docMk/>
            <pc:sldMk cId="3979714955" sldId="263"/>
            <ac:spMk id="18" creationId="{E3020543-B24B-4EC4-8FFC-8DD88EEA91A8}"/>
          </ac:spMkLst>
        </pc:spChg>
        <pc:picChg chg="add mod">
          <ac:chgData name="Фиданка Е. Бечева" userId="S::fb35682264@edu.mon.bg::5c85d1b3-5d07-4a66-bb78-48db38f6ab2a" providerId="AD" clId="Web-{B90EEC3B-E489-4426-BFFB-428C40D2685F}" dt="2021-11-14T18:34:01.059" v="324" actId="1076"/>
          <ac:picMkLst>
            <pc:docMk/>
            <pc:sldMk cId="3979714955" sldId="263"/>
            <ac:picMk id="4" creationId="{ED91C490-FE8B-445B-934E-CF756A4B2BDD}"/>
          </ac:picMkLst>
        </pc:picChg>
        <pc:cxnChg chg="add">
          <ac:chgData name="Фиданка Е. Бечева" userId="S::fb35682264@edu.mon.bg::5c85d1b3-5d07-4a66-bb78-48db38f6ab2a" providerId="AD" clId="Web-{B90EEC3B-E489-4426-BFFB-428C40D2685F}" dt="2021-11-14T18:31:39.697" v="307"/>
          <ac:cxnSpMkLst>
            <pc:docMk/>
            <pc:sldMk cId="3979714955" sldId="263"/>
            <ac:cxnSpMk id="20" creationId="{C49DA8F6-BCC1-4447-B54C-57856834B94B}"/>
          </ac:cxnSpMkLst>
        </pc:cxnChg>
      </pc:sldChg>
      <pc:sldChg chg="addSp delSp modSp mod ord setBg">
        <pc:chgData name="Фиданка Е. Бечева" userId="S::fb35682264@edu.mon.bg::5c85d1b3-5d07-4a66-bb78-48db38f6ab2a" providerId="AD" clId="Web-{B90EEC3B-E489-4426-BFFB-428C40D2685F}" dt="2021-11-14T19:09:17.130" v="594"/>
        <pc:sldMkLst>
          <pc:docMk/>
          <pc:sldMk cId="3697161993" sldId="264"/>
        </pc:sldMkLst>
        <pc:spChg chg="del">
          <ac:chgData name="Фиданка Е. Бечева" userId="S::fb35682264@edu.mon.bg::5c85d1b3-5d07-4a66-bb78-48db38f6ab2a" providerId="AD" clId="Web-{B90EEC3B-E489-4426-BFFB-428C40D2685F}" dt="2021-11-14T19:09:06.521" v="593"/>
          <ac:spMkLst>
            <pc:docMk/>
            <pc:sldMk cId="3697161993" sldId="264"/>
            <ac:spMk id="2" creationId="{47717347-8B4A-5744-BD60-348D4222685F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09:17.130" v="594"/>
          <ac:spMkLst>
            <pc:docMk/>
            <pc:sldMk cId="3697161993" sldId="264"/>
            <ac:spMk id="9" creationId="{42A4FC2C-047E-45A5-965D-8E1E3BF09BC6}"/>
          </ac:spMkLst>
        </pc:spChg>
        <pc:picChg chg="mod">
          <ac:chgData name="Фиданка Е. Бечева" userId="S::fb35682264@edu.mon.bg::5c85d1b3-5d07-4a66-bb78-48db38f6ab2a" providerId="AD" clId="Web-{B90EEC3B-E489-4426-BFFB-428C40D2685F}" dt="2021-11-14T19:09:17.130" v="594"/>
          <ac:picMkLst>
            <pc:docMk/>
            <pc:sldMk cId="3697161993" sldId="264"/>
            <ac:picMk id="4" creationId="{CFDB3567-4257-F34A-820E-1CFA5850C70E}"/>
          </ac:picMkLst>
        </pc:picChg>
      </pc:sldChg>
      <pc:sldChg chg="addSp delSp modSp new mod setBg">
        <pc:chgData name="Фиданка Е. Бечева" userId="S::fb35682264@edu.mon.bg::5c85d1b3-5d07-4a66-bb78-48db38f6ab2a" providerId="AD" clId="Web-{B90EEC3B-E489-4426-BFFB-428C40D2685F}" dt="2021-11-14T22:03:59.190" v="2055" actId="1076"/>
        <pc:sldMkLst>
          <pc:docMk/>
          <pc:sldMk cId="1521659058" sldId="265"/>
        </pc:sldMkLst>
        <pc:spChg chg="mod ord">
          <ac:chgData name="Фиданка Е. Бечева" userId="S::fb35682264@edu.mon.bg::5c85d1b3-5d07-4a66-bb78-48db38f6ab2a" providerId="AD" clId="Web-{B90EEC3B-E489-4426-BFFB-428C40D2685F}" dt="2021-11-14T22:03:59.190" v="2055" actId="1076"/>
          <ac:spMkLst>
            <pc:docMk/>
            <pc:sldMk cId="1521659058" sldId="265"/>
            <ac:spMk id="2" creationId="{101257BC-CB8C-4347-B019-8B2882D50850}"/>
          </ac:spMkLst>
        </pc:spChg>
        <pc:spChg chg="del mod">
          <ac:chgData name="Фиданка Е. Бечева" userId="S::fb35682264@edu.mon.bg::5c85d1b3-5d07-4a66-bb78-48db38f6ab2a" providerId="AD" clId="Web-{B90EEC3B-E489-4426-BFFB-428C40D2685F}" dt="2021-11-14T19:14:29.059" v="627"/>
          <ac:spMkLst>
            <pc:docMk/>
            <pc:sldMk cId="1521659058" sldId="265"/>
            <ac:spMk id="3" creationId="{F204FEE2-958F-412F-BFFB-FD06AEAE1ACD}"/>
          </ac:spMkLst>
        </pc:spChg>
        <pc:spChg chg="add del mod">
          <ac:chgData name="Фиданка Е. Бечева" userId="S::fb35682264@edu.mon.bg::5c85d1b3-5d07-4a66-bb78-48db38f6ab2a" providerId="AD" clId="Web-{B90EEC3B-E489-4426-BFFB-428C40D2685F}" dt="2021-11-14T19:14:56.951" v="628"/>
          <ac:spMkLst>
            <pc:docMk/>
            <pc:sldMk cId="1521659058" sldId="265"/>
            <ac:spMk id="5" creationId="{5587D354-7A2A-48A2-BA48-78301983D26F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17:07.609" v="642"/>
          <ac:spMkLst>
            <pc:docMk/>
            <pc:sldMk cId="1521659058" sldId="265"/>
            <ac:spMk id="8" creationId="{C7D023E4-8DE1-436E-9847-ED6A4B4B04FD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17:07.609" v="642"/>
          <ac:spMkLst>
            <pc:docMk/>
            <pc:sldMk cId="1521659058" sldId="265"/>
            <ac:spMk id="9" creationId="{8B2B1708-8CE4-4A20-94F5-55118AE2CBD7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16:35.406" v="640"/>
          <ac:spMkLst>
            <pc:docMk/>
            <pc:sldMk cId="1521659058" sldId="265"/>
            <ac:spMk id="11" creationId="{8C790BE2-4E4F-4AAF-81A2-4A6F4885EBE6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16:35.406" v="640"/>
          <ac:spMkLst>
            <pc:docMk/>
            <pc:sldMk cId="1521659058" sldId="265"/>
            <ac:spMk id="13" creationId="{D28B54C3-B57B-472A-B96E-1FCB67093DC2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17:07.609" v="642"/>
          <ac:spMkLst>
            <pc:docMk/>
            <pc:sldMk cId="1521659058" sldId="265"/>
            <ac:spMk id="14" creationId="{C58F402F-FDB5-409B-8818-B6FCE06E577C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16:35.406" v="640"/>
          <ac:spMkLst>
            <pc:docMk/>
            <pc:sldMk cId="1521659058" sldId="265"/>
            <ac:spMk id="15" creationId="{7DB3C429-F8DA-49B9-AF84-21996FCF78B5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16:35.406" v="640"/>
          <ac:spMkLst>
            <pc:docMk/>
            <pc:sldMk cId="1521659058" sldId="265"/>
            <ac:spMk id="17" creationId="{C4C9F2B0-1044-46EB-8AEB-C3BFFDE6C2CC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16:35.406" v="640"/>
          <ac:spMkLst>
            <pc:docMk/>
            <pc:sldMk cId="1521659058" sldId="265"/>
            <ac:spMk id="19" creationId="{32B3ACB3-D689-442E-8A40-8680B0FEB8A2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17:07.609" v="642"/>
          <ac:spMkLst>
            <pc:docMk/>
            <pc:sldMk cId="1521659058" sldId="265"/>
            <ac:spMk id="33" creationId="{C7D023E4-8DE1-436E-9847-ED6A4B4B04FD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17:07.609" v="642"/>
          <ac:spMkLst>
            <pc:docMk/>
            <pc:sldMk cId="1521659058" sldId="265"/>
            <ac:spMk id="39" creationId="{145B2F28-3A18-4BC2-8E92-9AF66F147CBA}"/>
          </ac:spMkLst>
        </pc:spChg>
        <pc:grpChg chg="add del">
          <ac:chgData name="Фиданка Е. Бечева" userId="S::fb35682264@edu.mon.bg::5c85d1b3-5d07-4a66-bb78-48db38f6ab2a" providerId="AD" clId="Web-{B90EEC3B-E489-4426-BFFB-428C40D2685F}" dt="2021-11-14T19:17:07.609" v="642"/>
          <ac:grpSpMkLst>
            <pc:docMk/>
            <pc:sldMk cId="1521659058" sldId="265"/>
            <ac:grpSpMk id="10" creationId="{5D095D3E-C464-41D5-87FA-07742698A722}"/>
          </ac:grpSpMkLst>
        </pc:grpChg>
        <pc:grpChg chg="add del">
          <ac:chgData name="Фиданка Е. Бечева" userId="S::fb35682264@edu.mon.bg::5c85d1b3-5d07-4a66-bb78-48db38f6ab2a" providerId="AD" clId="Web-{B90EEC3B-E489-4426-BFFB-428C40D2685F}" dt="2021-11-14T19:17:07.609" v="642"/>
          <ac:grpSpMkLst>
            <pc:docMk/>
            <pc:sldMk cId="1521659058" sldId="265"/>
            <ac:grpSpMk id="21" creationId="{E27AF472-EAE3-4572-AB69-B92BD10DBC6D}"/>
          </ac:grpSpMkLst>
        </pc:grpChg>
        <pc:grpChg chg="add">
          <ac:chgData name="Фиданка Е. Бечева" userId="S::fb35682264@edu.mon.bg::5c85d1b3-5d07-4a66-bb78-48db38f6ab2a" providerId="AD" clId="Web-{B90EEC3B-E489-4426-BFFB-428C40D2685F}" dt="2021-11-14T19:17:07.609" v="642"/>
          <ac:grpSpMkLst>
            <pc:docMk/>
            <pc:sldMk cId="1521659058" sldId="265"/>
            <ac:grpSpMk id="35" creationId="{81CC5389-CB4A-43B7-9A0E-5447CE0BC294}"/>
          </ac:grpSpMkLst>
        </pc:grpChg>
        <pc:grpChg chg="add">
          <ac:chgData name="Фиданка Е. Бечева" userId="S::fb35682264@edu.mon.bg::5c85d1b3-5d07-4a66-bb78-48db38f6ab2a" providerId="AD" clId="Web-{B90EEC3B-E489-4426-BFFB-428C40D2685F}" dt="2021-11-14T19:17:07.609" v="642"/>
          <ac:grpSpMkLst>
            <pc:docMk/>
            <pc:sldMk cId="1521659058" sldId="265"/>
            <ac:grpSpMk id="41" creationId="{FA65A26F-1F64-451C-BFA2-F92410951FA3}"/>
          </ac:grpSpMkLst>
        </pc:grpChg>
        <pc:picChg chg="add mod">
          <ac:chgData name="Фиданка Е. Бечева" userId="S::fb35682264@edu.mon.bg::5c85d1b3-5d07-4a66-bb78-48db38f6ab2a" providerId="AD" clId="Web-{B90EEC3B-E489-4426-BFFB-428C40D2685F}" dt="2021-11-14T19:17:07.609" v="642"/>
          <ac:picMkLst>
            <pc:docMk/>
            <pc:sldMk cId="1521659058" sldId="265"/>
            <ac:picMk id="6" creationId="{FD6B0D69-6F49-407B-B85D-A5D7F797F917}"/>
          </ac:picMkLst>
        </pc:picChg>
      </pc:sldChg>
      <pc:sldChg chg="addSp delSp modSp new mod setBg">
        <pc:chgData name="Фиданка Е. Бечева" userId="S::fb35682264@edu.mon.bg::5c85d1b3-5d07-4a66-bb78-48db38f6ab2a" providerId="AD" clId="Web-{B90EEC3B-E489-4426-BFFB-428C40D2685F}" dt="2021-11-14T19:28:16.217" v="673" actId="14100"/>
        <pc:sldMkLst>
          <pc:docMk/>
          <pc:sldMk cId="1207200980" sldId="266"/>
        </pc:sldMkLst>
        <pc:spChg chg="del">
          <ac:chgData name="Фиданка Е. Бечева" userId="S::fb35682264@edu.mon.bg::5c85d1b3-5d07-4a66-bb78-48db38f6ab2a" providerId="AD" clId="Web-{B90EEC3B-E489-4426-BFFB-428C40D2685F}" dt="2021-11-14T19:24:09.978" v="644"/>
          <ac:spMkLst>
            <pc:docMk/>
            <pc:sldMk cId="1207200980" sldId="266"/>
            <ac:spMk id="2" creationId="{564B34E5-8A0F-4642-BAD9-20472CC9E46B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26:05.949" v="661"/>
          <ac:spMkLst>
            <pc:docMk/>
            <pc:sldMk cId="1207200980" sldId="266"/>
            <ac:spMk id="8" creationId="{664E23E2-7440-4E36-A67B-0F88C5F7E185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26:05.949" v="661"/>
          <ac:spMkLst>
            <pc:docMk/>
            <pc:sldMk cId="1207200980" sldId="266"/>
            <ac:spMk id="9" creationId="{B06949AE-010D-4C18-8AED-7872085ADD57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24:45.463" v="649"/>
          <ac:spMkLst>
            <pc:docMk/>
            <pc:sldMk cId="1207200980" sldId="266"/>
            <ac:spMk id="10" creationId="{6DBA792B-F309-40BC-82F0-DC0A292C0E33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24:38.838" v="647"/>
          <ac:spMkLst>
            <pc:docMk/>
            <pc:sldMk cId="1207200980" sldId="266"/>
            <ac:spMk id="11" creationId="{80CCAACE-815D-4A79-875A-B7EFC28F7D2B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24:53.214" v="650"/>
          <ac:spMkLst>
            <pc:docMk/>
            <pc:sldMk cId="1207200980" sldId="266"/>
            <ac:spMk id="13" creationId="{8761DDFE-071F-4200-B0AA-394476C2D2D6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26:05.949" v="661"/>
          <ac:spMkLst>
            <pc:docMk/>
            <pc:sldMk cId="1207200980" sldId="266"/>
            <ac:spMk id="15" creationId="{FE54AADB-50C7-4293-94C0-27361A32B8CF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26:05.949" v="661"/>
          <ac:spMkLst>
            <pc:docMk/>
            <pc:sldMk cId="1207200980" sldId="266"/>
            <ac:spMk id="17" creationId="{A9F529C3-C941-49FD-8C67-82F134F64BDB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25:12.948" v="653"/>
          <ac:spMkLst>
            <pc:docMk/>
            <pc:sldMk cId="1207200980" sldId="266"/>
            <ac:spMk id="18" creationId="{1500B4A4-B1F1-41EA-886A-B8A210DBCA3B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26:05.949" v="661"/>
          <ac:spMkLst>
            <pc:docMk/>
            <pc:sldMk cId="1207200980" sldId="266"/>
            <ac:spMk id="19" creationId="{20586029-32A0-47E5-9AEC-AE3ABA6B94D0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25:12.948" v="653"/>
          <ac:spMkLst>
            <pc:docMk/>
            <pc:sldMk cId="1207200980" sldId="266"/>
            <ac:spMk id="20" creationId="{5E55A99C-0BDC-4DBE-8E40-9FA66F629FA1}"/>
          </ac:spMkLst>
        </pc:spChg>
        <pc:picChg chg="mod ord">
          <ac:chgData name="Фиданка Е. Бечева" userId="S::fb35682264@edu.mon.bg::5c85d1b3-5d07-4a66-bb78-48db38f6ab2a" providerId="AD" clId="Web-{B90EEC3B-E489-4426-BFFB-428C40D2685F}" dt="2021-11-14T19:28:16.217" v="673" actId="14100"/>
          <ac:picMkLst>
            <pc:docMk/>
            <pc:sldMk cId="1207200980" sldId="266"/>
            <ac:picMk id="4" creationId="{8A83D711-332A-5047-8C3B-B47D77FC639E}"/>
          </ac:picMkLst>
        </pc:picChg>
        <pc:picChg chg="add mod ord">
          <ac:chgData name="Фиданка Е. Бечева" userId="S::fb35682264@edu.mon.bg::5c85d1b3-5d07-4a66-bb78-48db38f6ab2a" providerId="AD" clId="Web-{B90EEC3B-E489-4426-BFFB-428C40D2685F}" dt="2021-11-14T19:26:48.903" v="668" actId="1076"/>
          <ac:picMkLst>
            <pc:docMk/>
            <pc:sldMk cId="1207200980" sldId="266"/>
            <ac:picMk id="6" creationId="{ADB6C34A-80B6-4D4A-83A4-69DBDC8C8F6D}"/>
          </ac:picMkLst>
        </pc:picChg>
        <pc:cxnChg chg="add del">
          <ac:chgData name="Фиданка Е. Бечева" userId="S::fb35682264@edu.mon.bg::5c85d1b3-5d07-4a66-bb78-48db38f6ab2a" providerId="AD" clId="Web-{B90EEC3B-E489-4426-BFFB-428C40D2685F}" dt="2021-11-14T19:25:12.948" v="653"/>
          <ac:cxnSpMkLst>
            <pc:docMk/>
            <pc:sldMk cId="1207200980" sldId="266"/>
            <ac:cxnSpMk id="22" creationId="{5D1CEE39-A6DC-4DE0-9789-206F1A9888BB}"/>
          </ac:cxnSpMkLst>
        </pc:cxnChg>
        <pc:cxnChg chg="add">
          <ac:chgData name="Фиданка Е. Бечева" userId="S::fb35682264@edu.mon.bg::5c85d1b3-5d07-4a66-bb78-48db38f6ab2a" providerId="AD" clId="Web-{B90EEC3B-E489-4426-BFFB-428C40D2685F}" dt="2021-11-14T19:26:05.949" v="661"/>
          <ac:cxnSpMkLst>
            <pc:docMk/>
            <pc:sldMk cId="1207200980" sldId="266"/>
            <ac:cxnSpMk id="24" creationId="{8C730EAB-A532-4295-A302-FB4B90DB9F5E}"/>
          </ac:cxnSpMkLst>
        </pc:cxnChg>
      </pc:sldChg>
      <pc:sldChg chg="del">
        <pc:chgData name="Фиданка Е. Бечева" userId="S::fb35682264@edu.mon.bg::5c85d1b3-5d07-4a66-bb78-48db38f6ab2a" providerId="AD" clId="Web-{B90EEC3B-E489-4426-BFFB-428C40D2685F}" dt="2021-11-14T19:27:47.404" v="669"/>
        <pc:sldMkLst>
          <pc:docMk/>
          <pc:sldMk cId="2247225888" sldId="267"/>
        </pc:sldMkLst>
      </pc:sldChg>
      <pc:sldChg chg="del">
        <pc:chgData name="Фиданка Е. Бечева" userId="S::fb35682264@edu.mon.bg::5c85d1b3-5d07-4a66-bb78-48db38f6ab2a" providerId="AD" clId="Web-{B90EEC3B-E489-4426-BFFB-428C40D2685F}" dt="2021-11-14T19:28:49.452" v="674"/>
        <pc:sldMkLst>
          <pc:docMk/>
          <pc:sldMk cId="1984596844" sldId="268"/>
        </pc:sldMkLst>
      </pc:sldChg>
      <pc:sldChg chg="addSp delSp modSp mod setBg">
        <pc:chgData name="Фиданка Е. Бечева" userId="S::fb35682264@edu.mon.bg::5c85d1b3-5d07-4a66-bb78-48db38f6ab2a" providerId="AD" clId="Web-{B90EEC3B-E489-4426-BFFB-428C40D2685F}" dt="2021-11-14T19:32:58.035" v="710"/>
        <pc:sldMkLst>
          <pc:docMk/>
          <pc:sldMk cId="2071941651" sldId="269"/>
        </pc:sldMkLst>
        <pc:spChg chg="del">
          <ac:chgData name="Фиданка Е. Бечева" userId="S::fb35682264@edu.mon.bg::5c85d1b3-5d07-4a66-bb78-48db38f6ab2a" providerId="AD" clId="Web-{B90EEC3B-E489-4426-BFFB-428C40D2685F}" dt="2021-11-14T19:32:52.801" v="709"/>
          <ac:spMkLst>
            <pc:docMk/>
            <pc:sldMk cId="2071941651" sldId="269"/>
            <ac:spMk id="2" creationId="{A344EB6E-643E-A145-A4E0-60F2AE0E615D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32:58.035" v="710"/>
          <ac:spMkLst>
            <pc:docMk/>
            <pc:sldMk cId="2071941651" sldId="269"/>
            <ac:spMk id="9" creationId="{32BC26D8-82FB-445E-AA49-62A77D7C1EE0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32:58.035" v="710"/>
          <ac:spMkLst>
            <pc:docMk/>
            <pc:sldMk cId="2071941651" sldId="269"/>
            <ac:spMk id="11" creationId="{CB44330D-EA18-4254-AA95-EB49948539B8}"/>
          </ac:spMkLst>
        </pc:spChg>
        <pc:picChg chg="mod">
          <ac:chgData name="Фиданка Е. Бечева" userId="S::fb35682264@edu.mon.bg::5c85d1b3-5d07-4a66-bb78-48db38f6ab2a" providerId="AD" clId="Web-{B90EEC3B-E489-4426-BFFB-428C40D2685F}" dt="2021-11-14T19:32:58.035" v="710"/>
          <ac:picMkLst>
            <pc:docMk/>
            <pc:sldMk cId="2071941651" sldId="269"/>
            <ac:picMk id="4" creationId="{0C81216B-F974-C542-A84F-3A79C89D1798}"/>
          </ac:picMkLst>
        </pc:picChg>
      </pc:sldChg>
      <pc:sldChg chg="addSp delSp modSp mod setBg">
        <pc:chgData name="Фиданка Е. Бечева" userId="S::fb35682264@edu.mon.bg::5c85d1b3-5d07-4a66-bb78-48db38f6ab2a" providerId="AD" clId="Web-{B90EEC3B-E489-4426-BFFB-428C40D2685F}" dt="2021-11-14T19:33:51.380" v="712"/>
        <pc:sldMkLst>
          <pc:docMk/>
          <pc:sldMk cId="3800233726" sldId="270"/>
        </pc:sldMkLst>
        <pc:spChg chg="del">
          <ac:chgData name="Фиданка Е. Бечева" userId="S::fb35682264@edu.mon.bg::5c85d1b3-5d07-4a66-bb78-48db38f6ab2a" providerId="AD" clId="Web-{B90EEC3B-E489-4426-BFFB-428C40D2685F}" dt="2021-11-14T19:33:47.505" v="711"/>
          <ac:spMkLst>
            <pc:docMk/>
            <pc:sldMk cId="3800233726" sldId="270"/>
            <ac:spMk id="2" creationId="{0C4B2A1D-42FA-0646-8E84-64252398FB54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33:51.380" v="712"/>
          <ac:spMkLst>
            <pc:docMk/>
            <pc:sldMk cId="3800233726" sldId="270"/>
            <ac:spMk id="9" creationId="{32BC26D8-82FB-445E-AA49-62A77D7C1EE0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33:51.380" v="712"/>
          <ac:spMkLst>
            <pc:docMk/>
            <pc:sldMk cId="3800233726" sldId="270"/>
            <ac:spMk id="11" creationId="{CB44330D-EA18-4254-AA95-EB49948539B8}"/>
          </ac:spMkLst>
        </pc:spChg>
        <pc:picChg chg="mod">
          <ac:chgData name="Фиданка Е. Бечева" userId="S::fb35682264@edu.mon.bg::5c85d1b3-5d07-4a66-bb78-48db38f6ab2a" providerId="AD" clId="Web-{B90EEC3B-E489-4426-BFFB-428C40D2685F}" dt="2021-11-14T19:33:51.380" v="712"/>
          <ac:picMkLst>
            <pc:docMk/>
            <pc:sldMk cId="3800233726" sldId="270"/>
            <ac:picMk id="4" creationId="{C770BEBA-F2B3-ED45-BEBF-60A068FB5A77}"/>
          </ac:picMkLst>
        </pc:picChg>
      </pc:sldChg>
      <pc:sldChg chg="addSp delSp modSp del mod setBg">
        <pc:chgData name="Фиданка Е. Бечева" userId="S::fb35682264@edu.mon.bg::5c85d1b3-5d07-4a66-bb78-48db38f6ab2a" providerId="AD" clId="Web-{B90EEC3B-E489-4426-BFFB-428C40D2685F}" dt="2021-11-14T19:34:25.959" v="715"/>
        <pc:sldMkLst>
          <pc:docMk/>
          <pc:sldMk cId="3676514082" sldId="271"/>
        </pc:sldMkLst>
        <pc:spChg chg="del">
          <ac:chgData name="Фиданка Е. Бечева" userId="S::fb35682264@edu.mon.bg::5c85d1b3-5d07-4a66-bb78-48db38f6ab2a" providerId="AD" clId="Web-{B90EEC3B-E489-4426-BFFB-428C40D2685F}" dt="2021-11-14T19:34:07.990" v="713"/>
          <ac:spMkLst>
            <pc:docMk/>
            <pc:sldMk cId="3676514082" sldId="271"/>
            <ac:spMk id="2" creationId="{8172549F-FBAF-0448-BDAB-68F681FB1DA8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34:21.084" v="714"/>
          <ac:spMkLst>
            <pc:docMk/>
            <pc:sldMk cId="3676514082" sldId="271"/>
            <ac:spMk id="9" creationId="{32BC26D8-82FB-445E-AA49-62A77D7C1EE0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34:21.084" v="714"/>
          <ac:spMkLst>
            <pc:docMk/>
            <pc:sldMk cId="3676514082" sldId="271"/>
            <ac:spMk id="11" creationId="{CB44330D-EA18-4254-AA95-EB49948539B8}"/>
          </ac:spMkLst>
        </pc:spChg>
        <pc:picChg chg="mod">
          <ac:chgData name="Фиданка Е. Бечева" userId="S::fb35682264@edu.mon.bg::5c85d1b3-5d07-4a66-bb78-48db38f6ab2a" providerId="AD" clId="Web-{B90EEC3B-E489-4426-BFFB-428C40D2685F}" dt="2021-11-14T19:34:21.084" v="714"/>
          <ac:picMkLst>
            <pc:docMk/>
            <pc:sldMk cId="3676514082" sldId="271"/>
            <ac:picMk id="4" creationId="{83FB7144-09EC-0949-AE30-D2C3546ECF00}"/>
          </ac:picMkLst>
        </pc:picChg>
      </pc:sldChg>
      <pc:sldChg chg="addSp delSp modSp mod setBg addAnim">
        <pc:chgData name="Фиданка Е. Бечева" userId="S::fb35682264@edu.mon.bg::5c85d1b3-5d07-4a66-bb78-48db38f6ab2a" providerId="AD" clId="Web-{B90EEC3B-E489-4426-BFFB-428C40D2685F}" dt="2021-11-14T20:51:08.061" v="1737" actId="14100"/>
        <pc:sldMkLst>
          <pc:docMk/>
          <pc:sldMk cId="947893455" sldId="272"/>
        </pc:sldMkLst>
        <pc:spChg chg="mod ord">
          <ac:chgData name="Фиданка Е. Бечева" userId="S::fb35682264@edu.mon.bg::5c85d1b3-5d07-4a66-bb78-48db38f6ab2a" providerId="AD" clId="Web-{B90EEC3B-E489-4426-BFFB-428C40D2685F}" dt="2021-11-14T20:51:08.061" v="1737" actId="14100"/>
          <ac:spMkLst>
            <pc:docMk/>
            <pc:sldMk cId="947893455" sldId="272"/>
            <ac:spMk id="2" creationId="{011EE89B-9B50-0D48-AE9C-6071768312E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0:57.346" v="698"/>
          <ac:spMkLst>
            <pc:docMk/>
            <pc:sldMk cId="947893455" sldId="272"/>
            <ac:spMk id="8" creationId="{877E3BE8-4F2F-425A-9AA8-D435FD67AF14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05.611" v="699"/>
          <ac:spMkLst>
            <pc:docMk/>
            <pc:sldMk cId="947893455" sldId="272"/>
            <ac:spMk id="11" creationId="{9D25F302-27C5-414F-97F8-6EA0A6C028BA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05.611" v="699"/>
          <ac:spMkLst>
            <pc:docMk/>
            <pc:sldMk cId="947893455" sldId="272"/>
            <ac:spMk id="13" creationId="{830A36F8-48C2-4842-A87B-8CE8DF4E7FD2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05.611" v="699"/>
          <ac:spMkLst>
            <pc:docMk/>
            <pc:sldMk cId="947893455" sldId="272"/>
            <ac:spMk id="15" creationId="{086A5A31-B10A-4793-84D4-D785959AE5B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20" creationId="{07322A9E-F1EC-405E-8971-BA906EFFCCB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22" creationId="{A5704422-1118-4FD1-95AD-29A064EB80D9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24" creationId="{A88B2AAA-B805-498E-A9E6-98B88585549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26" creationId="{9B8051E0-19D7-43E1-BFD9-E6DBFEB3A3F1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28" creationId="{4EDB2B02-86A2-46F5-A4BE-B7D9B10411D6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30" creationId="{43954639-FB5D-41F4-9560-6F6DFE778425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32" creationId="{E898931C-0323-41FA-A036-20F818B1FF81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34" creationId="{89AFE9DD-0792-4B98-B4EB-97ACA17E6AA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36" creationId="{3981F5C4-9AE1-404E-AF44-A4E6DB374F9D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38" creationId="{763C1781-8726-4FAC-8C45-FF40376BE409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40" creationId="{301491B5-56C7-43DC-A3D9-861EECCA056A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42" creationId="{237E2353-22DF-46E0-A200-FB30F8F394E2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44" creationId="{DD6138DB-057B-45F7-A5F4-E7BFDA20D02C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1:51.237" v="702"/>
          <ac:spMkLst>
            <pc:docMk/>
            <pc:sldMk cId="947893455" sldId="272"/>
            <ac:spMk id="46" creationId="{79A54AB1-B64F-4843-BFAB-81CB74E66B65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2:30.988" v="706"/>
          <ac:spMkLst>
            <pc:docMk/>
            <pc:sldMk cId="947893455" sldId="272"/>
            <ac:spMk id="51" creationId="{C7D023E4-8DE1-436E-9847-ED6A4B4B04FD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2:30.988" v="706"/>
          <ac:spMkLst>
            <pc:docMk/>
            <pc:sldMk cId="947893455" sldId="272"/>
            <ac:spMk id="53" creationId="{8B2B1708-8CE4-4A20-94F5-55118AE2CBD7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19:32:30.988" v="706"/>
          <ac:spMkLst>
            <pc:docMk/>
            <pc:sldMk cId="947893455" sldId="272"/>
            <ac:spMk id="59" creationId="{C58F402F-FDB5-409B-8818-B6FCE06E577C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32:30.988" v="706"/>
          <ac:spMkLst>
            <pc:docMk/>
            <pc:sldMk cId="947893455" sldId="272"/>
            <ac:spMk id="73" creationId="{16C5FA50-8D52-4617-AF91-5C7B1C8352F1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32:30.988" v="706"/>
          <ac:spMkLst>
            <pc:docMk/>
            <pc:sldMk cId="947893455" sldId="272"/>
            <ac:spMk id="75" creationId="{E223798C-12AD-4B0C-A50C-D676347D67CF}"/>
          </ac:spMkLst>
        </pc:spChg>
        <pc:grpChg chg="add del">
          <ac:chgData name="Фиданка Е. Бечева" userId="S::fb35682264@edu.mon.bg::5c85d1b3-5d07-4a66-bb78-48db38f6ab2a" providerId="AD" clId="Web-{B90EEC3B-E489-4426-BFFB-428C40D2685F}" dt="2021-11-14T19:32:30.988" v="706"/>
          <ac:grpSpMkLst>
            <pc:docMk/>
            <pc:sldMk cId="947893455" sldId="272"/>
            <ac:grpSpMk id="55" creationId="{5D095D3E-C464-41D5-87FA-07742698A722}"/>
          </ac:grpSpMkLst>
        </pc:grpChg>
        <pc:grpChg chg="add del">
          <ac:chgData name="Фиданка Е. Бечева" userId="S::fb35682264@edu.mon.bg::5c85d1b3-5d07-4a66-bb78-48db38f6ab2a" providerId="AD" clId="Web-{B90EEC3B-E489-4426-BFFB-428C40D2685F}" dt="2021-11-14T19:32:30.988" v="706"/>
          <ac:grpSpMkLst>
            <pc:docMk/>
            <pc:sldMk cId="947893455" sldId="272"/>
            <ac:grpSpMk id="61" creationId="{E27AF472-EAE3-4572-AB69-B92BD10DBC6D}"/>
          </ac:grpSpMkLst>
        </pc:grpChg>
        <pc:picChg chg="mod ord">
          <ac:chgData name="Фиданка Е. Бечева" userId="S::fb35682264@edu.mon.bg::5c85d1b3-5d07-4a66-bb78-48db38f6ab2a" providerId="AD" clId="Web-{B90EEC3B-E489-4426-BFFB-428C40D2685F}" dt="2021-11-14T19:32:41.301" v="708" actId="1076"/>
          <ac:picMkLst>
            <pc:docMk/>
            <pc:sldMk cId="947893455" sldId="272"/>
            <ac:picMk id="4" creationId="{26CD70D5-3525-3749-8C11-93A7D76EF495}"/>
          </ac:picMkLst>
        </pc:picChg>
      </pc:sldChg>
      <pc:sldChg chg="addSp delSp modSp new mod setBg">
        <pc:chgData name="Фиданка Е. Бечева" userId="S::fb35682264@edu.mon.bg::5c85d1b3-5d07-4a66-bb78-48db38f6ab2a" providerId="AD" clId="Web-{B90EEC3B-E489-4426-BFFB-428C40D2685F}" dt="2021-11-14T20:58:59.211" v="1765" actId="20577"/>
        <pc:sldMkLst>
          <pc:docMk/>
          <pc:sldMk cId="3989534611" sldId="273"/>
        </pc:sldMkLst>
        <pc:spChg chg="mod ord">
          <ac:chgData name="Фиданка Е. Бечева" userId="S::fb35682264@edu.mon.bg::5c85d1b3-5d07-4a66-bb78-48db38f6ab2a" providerId="AD" clId="Web-{B90EEC3B-E489-4426-BFFB-428C40D2685F}" dt="2021-11-14T20:53:17.501" v="1743" actId="14100"/>
          <ac:spMkLst>
            <pc:docMk/>
            <pc:sldMk cId="3989534611" sldId="273"/>
            <ac:spMk id="2" creationId="{016AB9C8-73C7-4230-83CF-BD090F3C8D94}"/>
          </ac:spMkLst>
        </pc:spChg>
        <pc:spChg chg="del">
          <ac:chgData name="Фиданка Е. Бечева" userId="S::fb35682264@edu.mon.bg::5c85d1b3-5d07-4a66-bb78-48db38f6ab2a" providerId="AD" clId="Web-{B90EEC3B-E489-4426-BFFB-428C40D2685F}" dt="2021-11-14T19:43:49.079" v="736"/>
          <ac:spMkLst>
            <pc:docMk/>
            <pc:sldMk cId="3989534611" sldId="273"/>
            <ac:spMk id="3" creationId="{49894445-3705-4170-8F1E-5DE64D63BA2C}"/>
          </ac:spMkLst>
        </pc:spChg>
        <pc:spChg chg="add mod">
          <ac:chgData name="Фиданка Е. Бечева" userId="S::fb35682264@edu.mon.bg::5c85d1b3-5d07-4a66-bb78-48db38f6ab2a" providerId="AD" clId="Web-{B90EEC3B-E489-4426-BFFB-428C40D2685F}" dt="2021-11-14T20:58:59.211" v="1765" actId="20577"/>
          <ac:spMkLst>
            <pc:docMk/>
            <pc:sldMk cId="3989534611" sldId="273"/>
            <ac:spMk id="8" creationId="{2F0373D8-295A-4CD1-8D7E-EC104BF1946D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19:44:05.017" v="737"/>
          <ac:spMkLst>
            <pc:docMk/>
            <pc:sldMk cId="3989534611" sldId="273"/>
            <ac:spMk id="11" creationId="{913AE63C-D5B4-45D1-ACFC-648CFFCF9805}"/>
          </ac:spMkLst>
        </pc:spChg>
        <pc:grpChg chg="add">
          <ac:chgData name="Фиданка Е. Бечева" userId="S::fb35682264@edu.mon.bg::5c85d1b3-5d07-4a66-bb78-48db38f6ab2a" providerId="AD" clId="Web-{B90EEC3B-E489-4426-BFFB-428C40D2685F}" dt="2021-11-14T19:44:05.017" v="737"/>
          <ac:grpSpMkLst>
            <pc:docMk/>
            <pc:sldMk cId="3989534611" sldId="273"/>
            <ac:grpSpMk id="13" creationId="{6536E295-EF5B-4BE9-A4CB-D5C581AAA999}"/>
          </ac:grpSpMkLst>
        </pc:grpChg>
        <pc:grpChg chg="add">
          <ac:chgData name="Фиданка Е. Бечева" userId="S::fb35682264@edu.mon.bg::5c85d1b3-5d07-4a66-bb78-48db38f6ab2a" providerId="AD" clId="Web-{B90EEC3B-E489-4426-BFFB-428C40D2685F}" dt="2021-11-14T19:44:05.017" v="737"/>
          <ac:grpSpMkLst>
            <pc:docMk/>
            <pc:sldMk cId="3989534611" sldId="273"/>
            <ac:grpSpMk id="17" creationId="{E27AF472-EAE3-4572-AB69-B92BD10DBC6D}"/>
          </ac:grpSpMkLst>
        </pc:grpChg>
        <pc:picChg chg="add del mod ord">
          <ac:chgData name="Фиданка Е. Бечева" userId="S::fb35682264@edu.mon.bg::5c85d1b3-5d07-4a66-bb78-48db38f6ab2a" providerId="AD" clId="Web-{B90EEC3B-E489-4426-BFFB-428C40D2685F}" dt="2021-11-14T19:44:10.923" v="738"/>
          <ac:picMkLst>
            <pc:docMk/>
            <pc:sldMk cId="3989534611" sldId="273"/>
            <ac:picMk id="4" creationId="{0BE308C0-BF4B-4F2B-89C6-EDAD4BD98D7E}"/>
          </ac:picMkLst>
        </pc:picChg>
      </pc:sldChg>
      <pc:sldChg chg="delSp new del">
        <pc:chgData name="Фиданка Е. Бечева" userId="S::fb35682264@edu.mon.bg::5c85d1b3-5d07-4a66-bb78-48db38f6ab2a" providerId="AD" clId="Web-{B90EEC3B-E489-4426-BFFB-428C40D2685F}" dt="2021-11-14T20:25:11.954" v="1181"/>
        <pc:sldMkLst>
          <pc:docMk/>
          <pc:sldMk cId="1045885752" sldId="274"/>
        </pc:sldMkLst>
        <pc:spChg chg="del">
          <ac:chgData name="Фиданка Е. Бечева" userId="S::fb35682264@edu.mon.bg::5c85d1b3-5d07-4a66-bb78-48db38f6ab2a" providerId="AD" clId="Web-{B90EEC3B-E489-4426-BFFB-428C40D2685F}" dt="2021-11-14T20:16:35.366" v="1005"/>
          <ac:spMkLst>
            <pc:docMk/>
            <pc:sldMk cId="1045885752" sldId="274"/>
            <ac:spMk id="2" creationId="{2B74C6AE-41E6-4483-84E6-DD4A232DB76B}"/>
          </ac:spMkLst>
        </pc:spChg>
      </pc:sldChg>
      <pc:sldChg chg="addSp delSp modSp new mod setBg setClrOvrMap">
        <pc:chgData name="Фиданка Е. Бечева" userId="S::fb35682264@edu.mon.bg::5c85d1b3-5d07-4a66-bb78-48db38f6ab2a" providerId="AD" clId="Web-{B90EEC3B-E489-4426-BFFB-428C40D2685F}" dt="2021-11-14T20:24:46.188" v="1180" actId="20577"/>
        <pc:sldMkLst>
          <pc:docMk/>
          <pc:sldMk cId="440000421" sldId="275"/>
        </pc:sldMkLst>
        <pc:spChg chg="del">
          <ac:chgData name="Фиданка Е. Бечева" userId="S::fb35682264@edu.mon.bg::5c85d1b3-5d07-4a66-bb78-48db38f6ab2a" providerId="AD" clId="Web-{B90EEC3B-E489-4426-BFFB-428C40D2685F}" dt="2021-11-14T20:17:01.992" v="1007"/>
          <ac:spMkLst>
            <pc:docMk/>
            <pc:sldMk cId="440000421" sldId="275"/>
            <ac:spMk id="2" creationId="{60ECE23C-3E0B-4D29-822B-71F8D8936FAA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20:24:46.188" v="1180" actId="20577"/>
          <ac:spMkLst>
            <pc:docMk/>
            <pc:sldMk cId="440000421" sldId="275"/>
            <ac:spMk id="3" creationId="{AEFD477E-9EBA-4D2A-90CB-29093EF33CD4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19:08.338" v="1019"/>
          <ac:spMkLst>
            <pc:docMk/>
            <pc:sldMk cId="440000421" sldId="275"/>
            <ac:spMk id="9" creationId="{7C432AFE-B3D2-4BFF-BF8F-96C27AFF1AC7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19:08.338" v="1019"/>
          <ac:spMkLst>
            <pc:docMk/>
            <pc:sldMk cId="440000421" sldId="275"/>
            <ac:spMk id="11" creationId="{AF2F604E-43BE-4DC3-B983-E071523364F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19:08.338" v="1019"/>
          <ac:spMkLst>
            <pc:docMk/>
            <pc:sldMk cId="440000421" sldId="275"/>
            <ac:spMk id="13" creationId="{08C9B587-E65E-4B52-B37C-ABEBB6E87928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0:19:08.338" v="1019"/>
          <ac:spMkLst>
            <pc:docMk/>
            <pc:sldMk cId="440000421" sldId="275"/>
            <ac:spMk id="18" creationId="{96CF2A2B-0745-440C-9224-C5C6A0A4286F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0:19:08.338" v="1019"/>
          <ac:spMkLst>
            <pc:docMk/>
            <pc:sldMk cId="440000421" sldId="275"/>
            <ac:spMk id="20" creationId="{75BE6D6B-84C9-4D2B-97EB-773B7369EF82}"/>
          </ac:spMkLst>
        </pc:spChg>
        <pc:picChg chg="add mod">
          <ac:chgData name="Фиданка Е. Бечева" userId="S::fb35682264@edu.mon.bg::5c85d1b3-5d07-4a66-bb78-48db38f6ab2a" providerId="AD" clId="Web-{B90EEC3B-E489-4426-BFFB-428C40D2685F}" dt="2021-11-14T20:19:44.557" v="1023" actId="1076"/>
          <ac:picMkLst>
            <pc:docMk/>
            <pc:sldMk cId="440000421" sldId="275"/>
            <ac:picMk id="4" creationId="{42518C26-33E6-46C4-9C78-F86E32F7A70F}"/>
          </ac:picMkLst>
        </pc:picChg>
      </pc:sldChg>
      <pc:sldChg chg="addSp delSp modSp new mod setBg setClrOvrMap">
        <pc:chgData name="Фиданка Е. Бечева" userId="S::fb35682264@edu.mon.bg::5c85d1b3-5d07-4a66-bb78-48db38f6ab2a" providerId="AD" clId="Web-{B90EEC3B-E489-4426-BFFB-428C40D2685F}" dt="2021-11-14T20:58:44.945" v="1760" actId="20577"/>
        <pc:sldMkLst>
          <pc:docMk/>
          <pc:sldMk cId="3216996959" sldId="276"/>
        </pc:sldMkLst>
        <pc:spChg chg="mod">
          <ac:chgData name="Фиданка Е. Бечева" userId="S::fb35682264@edu.mon.bg::5c85d1b3-5d07-4a66-bb78-48db38f6ab2a" providerId="AD" clId="Web-{B90EEC3B-E489-4426-BFFB-428C40D2685F}" dt="2021-11-14T20:56:57.302" v="1752" actId="20577"/>
          <ac:spMkLst>
            <pc:docMk/>
            <pc:sldMk cId="3216996959" sldId="276"/>
            <ac:spMk id="2" creationId="{E3CEE626-7423-4813-8806-CAF6FB1E69F6}"/>
          </ac:spMkLst>
        </pc:spChg>
        <pc:spChg chg="mod">
          <ac:chgData name="Фиданка Е. Бечева" userId="S::fb35682264@edu.mon.bg::5c85d1b3-5d07-4a66-bb78-48db38f6ab2a" providerId="AD" clId="Web-{B90EEC3B-E489-4426-BFFB-428C40D2685F}" dt="2021-11-14T20:58:44.945" v="1760" actId="20577"/>
          <ac:spMkLst>
            <pc:docMk/>
            <pc:sldMk cId="3216996959" sldId="276"/>
            <ac:spMk id="3" creationId="{157AFF35-ECC1-4335-BF3C-0C831ABFBF56}"/>
          </ac:spMkLst>
        </pc:spChg>
        <pc:spChg chg="add mod">
          <ac:chgData name="Фиданка Е. Бечева" userId="S::fb35682264@edu.mon.bg::5c85d1b3-5d07-4a66-bb78-48db38f6ab2a" providerId="AD" clId="Web-{B90EEC3B-E489-4426-BFFB-428C40D2685F}" dt="2021-11-14T20:54:57.987" v="1748"/>
          <ac:spMkLst>
            <pc:docMk/>
            <pc:sldMk cId="3216996959" sldId="276"/>
            <ac:spMk id="5" creationId="{41BD28B4-CE5E-4E34-9EF8-BD5388126A04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55:50.004" v="1751"/>
          <ac:spMkLst>
            <pc:docMk/>
            <pc:sldMk cId="3216996959" sldId="276"/>
            <ac:spMk id="10" creationId="{9228552E-C8B1-4A80-8448-0787CE0FC704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0:55:50.004" v="1751"/>
          <ac:spMkLst>
            <pc:docMk/>
            <pc:sldMk cId="3216996959" sldId="276"/>
            <ac:spMk id="12" creationId="{2B566528-1B12-4246-9431-5C2D7D08116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0:55:50.004" v="1750"/>
          <ac:spMkLst>
            <pc:docMk/>
            <pc:sldMk cId="3216996959" sldId="276"/>
            <ac:spMk id="15" creationId="{86C7B4A1-154A-4DF0-AC46-F88D75A2E0FD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0:55:50.004" v="1751"/>
          <ac:spMkLst>
            <pc:docMk/>
            <pc:sldMk cId="3216996959" sldId="276"/>
            <ac:spMk id="21" creationId="{D3F51FEB-38FB-4F6C-9F7B-2F2AFAB65463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0:55:50.004" v="1751"/>
          <ac:spMkLst>
            <pc:docMk/>
            <pc:sldMk cId="3216996959" sldId="276"/>
            <ac:spMk id="23" creationId="{1E547BA6-BAE0-43BB-A7CA-60F69CE252F0}"/>
          </ac:spMkLst>
        </pc:spChg>
        <pc:grpChg chg="add">
          <ac:chgData name="Фиданка Е. Бечева" userId="S::fb35682264@edu.mon.bg::5c85d1b3-5d07-4a66-bb78-48db38f6ab2a" providerId="AD" clId="Web-{B90EEC3B-E489-4426-BFFB-428C40D2685F}" dt="2021-11-14T20:55:50.004" v="1751"/>
          <ac:grpSpMkLst>
            <pc:docMk/>
            <pc:sldMk cId="3216996959" sldId="276"/>
            <ac:grpSpMk id="17" creationId="{07EAA094-9CF6-4695-958A-33D9BCAA9474}"/>
          </ac:grpSpMkLst>
        </pc:grpChg>
        <pc:picChg chg="add mod ord">
          <ac:chgData name="Фиданка Е. Бечева" userId="S::fb35682264@edu.mon.bg::5c85d1b3-5d07-4a66-bb78-48db38f6ab2a" providerId="AD" clId="Web-{B90EEC3B-E489-4426-BFFB-428C40D2685F}" dt="2021-11-14T20:55:50.004" v="1751"/>
          <ac:picMkLst>
            <pc:docMk/>
            <pc:sldMk cId="3216996959" sldId="276"/>
            <ac:picMk id="4" creationId="{094561F5-DB29-4A60-9756-85C7B37CDA17}"/>
          </ac:picMkLst>
        </pc:picChg>
      </pc:sldChg>
      <pc:sldChg chg="addSp delSp modSp new mod setBg">
        <pc:chgData name="Фиданка Е. Бечева" userId="S::fb35682264@edu.mon.bg::5c85d1b3-5d07-4a66-bb78-48db38f6ab2a" providerId="AD" clId="Web-{B90EEC3B-E489-4426-BFFB-428C40D2685F}" dt="2021-11-14T21:06:59.642" v="1830" actId="20577"/>
        <pc:sldMkLst>
          <pc:docMk/>
          <pc:sldMk cId="2827442792" sldId="277"/>
        </pc:sldMkLst>
        <pc:spChg chg="del">
          <ac:chgData name="Фиданка Е. Бечева" userId="S::fb35682264@edu.mon.bg::5c85d1b3-5d07-4a66-bb78-48db38f6ab2a" providerId="AD" clId="Web-{B90EEC3B-E489-4426-BFFB-428C40D2685F}" dt="2021-11-14T20:59:44.352" v="1767"/>
          <ac:spMkLst>
            <pc:docMk/>
            <pc:sldMk cId="2827442792" sldId="277"/>
            <ac:spMk id="2" creationId="{B8A7BDC2-667B-4C25-B9D9-517F7E74E626}"/>
          </ac:spMkLst>
        </pc:spChg>
        <pc:spChg chg="del">
          <ac:chgData name="Фиданка Е. Бечева" userId="S::fb35682264@edu.mon.bg::5c85d1b3-5d07-4a66-bb78-48db38f6ab2a" providerId="AD" clId="Web-{B90EEC3B-E489-4426-BFFB-428C40D2685F}" dt="2021-11-14T21:00:03.587" v="1768"/>
          <ac:spMkLst>
            <pc:docMk/>
            <pc:sldMk cId="2827442792" sldId="277"/>
            <ac:spMk id="3" creationId="{A82C9772-0C24-4A57-81C4-2801B3D62007}"/>
          </ac:spMkLst>
        </pc:spChg>
        <pc:spChg chg="add del mod">
          <ac:chgData name="Фиданка Е. Бечева" userId="S::fb35682264@edu.mon.bg::5c85d1b3-5d07-4a66-bb78-48db38f6ab2a" providerId="AD" clId="Web-{B90EEC3B-E489-4426-BFFB-428C40D2685F}" dt="2021-11-14T21:03:30.200" v="1801"/>
          <ac:spMkLst>
            <pc:docMk/>
            <pc:sldMk cId="2827442792" sldId="277"/>
            <ac:spMk id="5" creationId="{14C9BFF3-873A-4F66-B3D2-E6E5A5741AEC}"/>
          </ac:spMkLst>
        </pc:spChg>
        <pc:spChg chg="add del mod">
          <ac:chgData name="Фиданка Е. Бечева" userId="S::fb35682264@edu.mon.bg::5c85d1b3-5d07-4a66-bb78-48db38f6ab2a" providerId="AD" clId="Web-{B90EEC3B-E489-4426-BFFB-428C40D2685F}" dt="2021-11-14T21:03:41.778" v="1802"/>
          <ac:spMkLst>
            <pc:docMk/>
            <pc:sldMk cId="2827442792" sldId="277"/>
            <ac:spMk id="7" creationId="{B8CB922E-9ED0-4284-9063-B27A3C413E9B}"/>
          </ac:spMkLst>
        </pc:spChg>
        <pc:spChg chg="add mod">
          <ac:chgData name="Фиданка Е. Бечева" userId="S::fb35682264@edu.mon.bg::5c85d1b3-5d07-4a66-bb78-48db38f6ab2a" providerId="AD" clId="Web-{B90EEC3B-E489-4426-BFFB-428C40D2685F}" dt="2021-11-14T21:06:31.001" v="1822" actId="1076"/>
          <ac:spMkLst>
            <pc:docMk/>
            <pc:sldMk cId="2827442792" sldId="277"/>
            <ac:spMk id="8" creationId="{E27B555F-03F0-4EC9-AEB0-F6CA7B339523}"/>
          </ac:spMkLst>
        </pc:spChg>
        <pc:spChg chg="add mod">
          <ac:chgData name="Фиданка Е. Бечева" userId="S::fb35682264@edu.mon.bg::5c85d1b3-5d07-4a66-bb78-48db38f6ab2a" providerId="AD" clId="Web-{B90EEC3B-E489-4426-BFFB-428C40D2685F}" dt="2021-11-14T21:06:59.642" v="1830" actId="20577"/>
          <ac:spMkLst>
            <pc:docMk/>
            <pc:sldMk cId="2827442792" sldId="277"/>
            <ac:spMk id="9" creationId="{50E8E2F6-7FA1-49D8-8541-26035DFA697E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1:05:00.311" v="1810"/>
          <ac:spMkLst>
            <pc:docMk/>
            <pc:sldMk cId="2827442792" sldId="277"/>
            <ac:spMk id="10" creationId="{0981FF0F-2B6F-4E01-A951-9567BE57CEFF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03:57.701" v="1803"/>
          <ac:spMkLst>
            <pc:docMk/>
            <pc:sldMk cId="2827442792" sldId="277"/>
            <ac:spMk id="13" creationId="{A7C5F937-FDA4-49FD-A135-03738460F694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03:57.701" v="1803"/>
          <ac:spMkLst>
            <pc:docMk/>
            <pc:sldMk cId="2827442792" sldId="277"/>
            <ac:spMk id="15" creationId="{F515E37C-522A-423F-B958-36BF6614147F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03:57.701" v="1803"/>
          <ac:spMkLst>
            <pc:docMk/>
            <pc:sldMk cId="2827442792" sldId="277"/>
            <ac:spMk id="17" creationId="{C125E75E-F290-415E-9397-4DAC206C5A43}"/>
          </ac:spMkLst>
        </pc:spChg>
        <pc:picChg chg="add mod ord">
          <ac:chgData name="Фиданка Е. Бечева" userId="S::fb35682264@edu.mon.bg::5c85d1b3-5d07-4a66-bb78-48db38f6ab2a" providerId="AD" clId="Web-{B90EEC3B-E489-4426-BFFB-428C40D2685F}" dt="2021-11-14T21:04:53.967" v="1809" actId="14100"/>
          <ac:picMkLst>
            <pc:docMk/>
            <pc:sldMk cId="2827442792" sldId="277"/>
            <ac:picMk id="4" creationId="{F209F13A-F1FB-4D74-8916-7049A9ED68A7}"/>
          </ac:picMkLst>
        </pc:picChg>
        <pc:picChg chg="add mod">
          <ac:chgData name="Фиданка Е. Бечева" userId="S::fb35682264@edu.mon.bg::5c85d1b3-5d07-4a66-bb78-48db38f6ab2a" providerId="AD" clId="Web-{B90EEC3B-E489-4426-BFFB-428C40D2685F}" dt="2021-11-14T21:04:38.279" v="1806" actId="1076"/>
          <ac:picMkLst>
            <pc:docMk/>
            <pc:sldMk cId="2827442792" sldId="277"/>
            <ac:picMk id="6" creationId="{C3A2565A-429C-451C-9B10-2377B86C637B}"/>
          </ac:picMkLst>
        </pc:picChg>
      </pc:sldChg>
      <pc:sldChg chg="addSp delSp modSp new del">
        <pc:chgData name="Фиданка Е. Бечева" userId="S::fb35682264@edu.mon.bg::5c85d1b3-5d07-4a66-bb78-48db38f6ab2a" providerId="AD" clId="Web-{B90EEC3B-E489-4426-BFFB-428C40D2685F}" dt="2021-11-14T21:51:18.739" v="1940"/>
        <pc:sldMkLst>
          <pc:docMk/>
          <pc:sldMk cId="2600377258" sldId="278"/>
        </pc:sldMkLst>
        <pc:spChg chg="del">
          <ac:chgData name="Фиданка Е. Бечева" userId="S::fb35682264@edu.mon.bg::5c85d1b3-5d07-4a66-bb78-48db38f6ab2a" providerId="AD" clId="Web-{B90EEC3B-E489-4426-BFFB-428C40D2685F}" dt="2021-11-14T21:10:42.443" v="1832"/>
          <ac:spMkLst>
            <pc:docMk/>
            <pc:sldMk cId="2600377258" sldId="278"/>
            <ac:spMk id="2" creationId="{E3E40DAD-673D-4DFF-9F15-E4F6B053619E}"/>
          </ac:spMkLst>
        </pc:spChg>
        <pc:spChg chg="mod">
          <ac:chgData name="Фиданка Е. Бечева" userId="S::fb35682264@edu.mon.bg::5c85d1b3-5d07-4a66-bb78-48db38f6ab2a" providerId="AD" clId="Web-{B90EEC3B-E489-4426-BFFB-428C40D2685F}" dt="2021-11-14T21:24:58.240" v="1884" actId="20577"/>
          <ac:spMkLst>
            <pc:docMk/>
            <pc:sldMk cId="2600377258" sldId="278"/>
            <ac:spMk id="3" creationId="{D772D4E4-20FF-47C0-98CA-201C3BEE12D8}"/>
          </ac:spMkLst>
        </pc:spChg>
        <pc:picChg chg="add del mod">
          <ac:chgData name="Фиданка Е. Бечева" userId="S::fb35682264@edu.mon.bg::5c85d1b3-5d07-4a66-bb78-48db38f6ab2a" providerId="AD" clId="Web-{B90EEC3B-E489-4426-BFFB-428C40D2685F}" dt="2021-11-14T21:48:09.579" v="1922"/>
          <ac:picMkLst>
            <pc:docMk/>
            <pc:sldMk cId="2600377258" sldId="278"/>
            <ac:picMk id="4" creationId="{8C654399-91F5-46EE-902D-D57C04350313}"/>
          </ac:picMkLst>
        </pc:picChg>
      </pc:sldChg>
      <pc:sldChg chg="addSp delSp modSp new mod setBg">
        <pc:chgData name="Фиданка Е. Бечева" userId="S::fb35682264@edu.mon.bg::5c85d1b3-5d07-4a66-bb78-48db38f6ab2a" providerId="AD" clId="Web-{B90EEC3B-E489-4426-BFFB-428C40D2685F}" dt="2021-11-14T21:44:32.965" v="1912"/>
        <pc:sldMkLst>
          <pc:docMk/>
          <pc:sldMk cId="1536615393" sldId="279"/>
        </pc:sldMkLst>
        <pc:spChg chg="del">
          <ac:chgData name="Фиданка Е. Бечева" userId="S::fb35682264@edu.mon.bg::5c85d1b3-5d07-4a66-bb78-48db38f6ab2a" providerId="AD" clId="Web-{B90EEC3B-E489-4426-BFFB-428C40D2685F}" dt="2021-11-14T21:28:50.995" v="1904"/>
          <ac:spMkLst>
            <pc:docMk/>
            <pc:sldMk cId="1536615393" sldId="279"/>
            <ac:spMk id="2" creationId="{3AEDFF0E-1895-4FA2-9725-14F2940B7239}"/>
          </ac:spMkLst>
        </pc:spChg>
        <pc:spChg chg="del">
          <ac:chgData name="Фиданка Е. Бечева" userId="S::fb35682264@edu.mon.bg::5c85d1b3-5d07-4a66-bb78-48db38f6ab2a" providerId="AD" clId="Web-{B90EEC3B-E489-4426-BFFB-428C40D2685F}" dt="2021-11-14T21:28:42.323" v="1903"/>
          <ac:spMkLst>
            <pc:docMk/>
            <pc:sldMk cId="1536615393" sldId="279"/>
            <ac:spMk id="3" creationId="{EC048107-F3C1-4069-B176-F844A1DE06E0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13" creationId="{E1750109-3B91-4506-B997-0CD8E35A1488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15" creationId="{E72D8D1B-59F6-4FF3-8547-9BBB6129F2FA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17" creationId="{14044C96-7CFD-44DB-A579-D77B0D37C681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19" creationId="{8FC8C21F-9484-4A71-ABFA-6C10682FAC3E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21" creationId="{2C444748-5A8D-4B53-89FE-42B455DFA2D1}"/>
          </ac:spMkLst>
        </pc:spChg>
        <pc:spChg chg="add del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23" creationId="{F4FFA271-A10A-4AC3-8F06-E3313A197A80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28" creationId="{E1750109-3B91-4506-B997-0CD8E35A1488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30" creationId="{E72D8D1B-59F6-4FF3-8547-9BBB6129F2FA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32" creationId="{2C444748-5A8D-4B53-89FE-42B455DFA2D1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34" creationId="{14044C96-7CFD-44DB-A579-D77B0D37C681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36" creationId="{8FC8C21F-9484-4A71-ABFA-6C10682FAC3E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38" creationId="{F4FFA271-A10A-4AC3-8F06-E3313A197A80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44:32.965" v="1912"/>
          <ac:spMkLst>
            <pc:docMk/>
            <pc:sldMk cId="1536615393" sldId="279"/>
            <ac:spMk id="40" creationId="{7F9FE375-3674-4B26-B67B-30AFAF78CC57}"/>
          </ac:spMkLst>
        </pc:spChg>
        <pc:picChg chg="mod">
          <ac:chgData name="Фиданка Е. Бечева" userId="S::fb35682264@edu.mon.bg::5c85d1b3-5d07-4a66-bb78-48db38f6ab2a" providerId="AD" clId="Web-{B90EEC3B-E489-4426-BFFB-428C40D2685F}" dt="2021-11-14T21:44:32.965" v="1912"/>
          <ac:picMkLst>
            <pc:docMk/>
            <pc:sldMk cId="1536615393" sldId="279"/>
            <ac:picMk id="2" creationId="{A20E03B7-02E6-594F-BB2A-E302B8D54931}"/>
          </ac:picMkLst>
        </pc:picChg>
        <pc:picChg chg="add mod ord">
          <ac:chgData name="Фиданка Е. Бечева" userId="S::fb35682264@edu.mon.bg::5c85d1b3-5d07-4a66-bb78-48db38f6ab2a" providerId="AD" clId="Web-{B90EEC3B-E489-4426-BFFB-428C40D2685F}" dt="2021-11-14T21:44:32.965" v="1912"/>
          <ac:picMkLst>
            <pc:docMk/>
            <pc:sldMk cId="1536615393" sldId="279"/>
            <ac:picMk id="4" creationId="{DC47F623-D608-494A-8CB4-7A50F7D79C63}"/>
          </ac:picMkLst>
        </pc:picChg>
        <pc:picChg chg="add mod ord">
          <ac:chgData name="Фиданка Е. Бечева" userId="S::fb35682264@edu.mon.bg::5c85d1b3-5d07-4a66-bb78-48db38f6ab2a" providerId="AD" clId="Web-{B90EEC3B-E489-4426-BFFB-428C40D2685F}" dt="2021-11-14T21:44:32.965" v="1912"/>
          <ac:picMkLst>
            <pc:docMk/>
            <pc:sldMk cId="1536615393" sldId="279"/>
            <ac:picMk id="5" creationId="{B94EE780-F66F-4EB8-8377-571BE3F2E3B8}"/>
          </ac:picMkLst>
        </pc:picChg>
        <pc:picChg chg="add mod">
          <ac:chgData name="Фиданка Е. Бечева" userId="S::fb35682264@edu.mon.bg::5c85d1b3-5d07-4a66-bb78-48db38f6ab2a" providerId="AD" clId="Web-{B90EEC3B-E489-4426-BFFB-428C40D2685F}" dt="2021-11-14T21:44:32.965" v="1912"/>
          <ac:picMkLst>
            <pc:docMk/>
            <pc:sldMk cId="1536615393" sldId="279"/>
            <ac:picMk id="6" creationId="{F1B989D1-0133-41F6-A8A8-28D6D0C82ECA}"/>
          </ac:picMkLst>
        </pc:picChg>
        <pc:picChg chg="add mod ord">
          <ac:chgData name="Фиданка Е. Бечева" userId="S::fb35682264@edu.mon.bg::5c85d1b3-5d07-4a66-bb78-48db38f6ab2a" providerId="AD" clId="Web-{B90EEC3B-E489-4426-BFFB-428C40D2685F}" dt="2021-11-14T21:44:32.965" v="1912"/>
          <ac:picMkLst>
            <pc:docMk/>
            <pc:sldMk cId="1536615393" sldId="279"/>
            <ac:picMk id="7" creationId="{3CC259E7-9945-42FE-8676-66339B482AC5}"/>
          </ac:picMkLst>
        </pc:picChg>
        <pc:picChg chg="add mod ord">
          <ac:chgData name="Фиданка Е. Бечева" userId="S::fb35682264@edu.mon.bg::5c85d1b3-5d07-4a66-bb78-48db38f6ab2a" providerId="AD" clId="Web-{B90EEC3B-E489-4426-BFFB-428C40D2685F}" dt="2021-11-14T21:44:32.965" v="1912"/>
          <ac:picMkLst>
            <pc:docMk/>
            <pc:sldMk cId="1536615393" sldId="279"/>
            <ac:picMk id="8" creationId="{FCF969D4-DC06-4FB1-AF22-67A5E22F530A}"/>
          </ac:picMkLst>
        </pc:picChg>
      </pc:sldChg>
      <pc:sldChg chg="addSp delSp modSp new mod setBg">
        <pc:chgData name="Фиданка Е. Бечева" userId="S::fb35682264@edu.mon.bg::5c85d1b3-5d07-4a66-bb78-48db38f6ab2a" providerId="AD" clId="Web-{B90EEC3B-E489-4426-BFFB-428C40D2685F}" dt="2021-11-14T21:50:58.910" v="1939" actId="14100"/>
        <pc:sldMkLst>
          <pc:docMk/>
          <pc:sldMk cId="3701863081" sldId="280"/>
        </pc:sldMkLst>
        <pc:spChg chg="del">
          <ac:chgData name="Фиданка Е. Бечева" userId="S::fb35682264@edu.mon.bg::5c85d1b3-5d07-4a66-bb78-48db38f6ab2a" providerId="AD" clId="Web-{B90EEC3B-E489-4426-BFFB-428C40D2685F}" dt="2021-11-14T21:47:31.703" v="1919"/>
          <ac:spMkLst>
            <pc:docMk/>
            <pc:sldMk cId="3701863081" sldId="280"/>
            <ac:spMk id="2" creationId="{7898083A-2069-488E-B7D7-143CC3D5A665}"/>
          </ac:spMkLst>
        </pc:spChg>
        <pc:spChg chg="del">
          <ac:chgData name="Фиданка Е. Бечева" userId="S::fb35682264@edu.mon.bg::5c85d1b3-5d07-4a66-bb78-48db38f6ab2a" providerId="AD" clId="Web-{B90EEC3B-E489-4426-BFFB-428C40D2685F}" dt="2021-11-14T21:47:21.578" v="1918"/>
          <ac:spMkLst>
            <pc:docMk/>
            <pc:sldMk cId="3701863081" sldId="280"/>
            <ac:spMk id="3" creationId="{5E51B92D-3428-4095-A5D6-B7B4C13FCEC2}"/>
          </ac:spMkLst>
        </pc:spChg>
        <pc:spChg chg="add mod">
          <ac:chgData name="Фиданка Е. Бечева" userId="S::fb35682264@edu.mon.bg::5c85d1b3-5d07-4a66-bb78-48db38f6ab2a" providerId="AD" clId="Web-{B90EEC3B-E489-4426-BFFB-428C40D2685F}" dt="2021-11-14T21:50:58.910" v="1939" actId="14100"/>
          <ac:spMkLst>
            <pc:docMk/>
            <pc:sldMk cId="3701863081" sldId="280"/>
            <ac:spMk id="6" creationId="{8B077D84-17AE-4F32-8C4B-FC454E514B18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48:03.454" v="1921"/>
          <ac:spMkLst>
            <pc:docMk/>
            <pc:sldMk cId="3701863081" sldId="280"/>
            <ac:spMk id="10" creationId="{42A4FC2C-047E-45A5-965D-8E1E3BF09BC6}"/>
          </ac:spMkLst>
        </pc:spChg>
        <pc:picChg chg="add mod">
          <ac:chgData name="Фиданка Е. Бечева" userId="S::fb35682264@edu.mon.bg::5c85d1b3-5d07-4a66-bb78-48db38f6ab2a" providerId="AD" clId="Web-{B90EEC3B-E489-4426-BFFB-428C40D2685F}" dt="2021-11-14T21:48:03.454" v="1921"/>
          <ac:picMkLst>
            <pc:docMk/>
            <pc:sldMk cId="3701863081" sldId="280"/>
            <ac:picMk id="5" creationId="{172B7074-5C7B-4C35-B490-F63693284056}"/>
          </ac:picMkLst>
        </pc:picChg>
      </pc:sldChg>
      <pc:sldChg chg="addSp delSp modSp new mod setBg">
        <pc:chgData name="Фиданка Е. Бечева" userId="S::fb35682264@edu.mon.bg::5c85d1b3-5d07-4a66-bb78-48db38f6ab2a" providerId="AD" clId="Web-{B90EEC3B-E489-4426-BFFB-428C40D2685F}" dt="2021-11-14T22:02:41.189" v="2049" actId="1076"/>
        <pc:sldMkLst>
          <pc:docMk/>
          <pc:sldMk cId="2932226301" sldId="281"/>
        </pc:sldMkLst>
        <pc:spChg chg="del">
          <ac:chgData name="Фиданка Е. Бечева" userId="S::fb35682264@edu.mon.bg::5c85d1b3-5d07-4a66-bb78-48db38f6ab2a" providerId="AD" clId="Web-{B90EEC3B-E489-4426-BFFB-428C40D2685F}" dt="2021-11-14T21:53:49.367" v="1954"/>
          <ac:spMkLst>
            <pc:docMk/>
            <pc:sldMk cId="2932226301" sldId="281"/>
            <ac:spMk id="2" creationId="{41592D63-C9B1-4F96-A9C8-618641292773}"/>
          </ac:spMkLst>
        </pc:spChg>
        <pc:spChg chg="mod ord">
          <ac:chgData name="Фиданка Е. Бечева" userId="S::fb35682264@edu.mon.bg::5c85d1b3-5d07-4a66-bb78-48db38f6ab2a" providerId="AD" clId="Web-{B90EEC3B-E489-4426-BFFB-428C40D2685F}" dt="2021-11-14T22:02:41.189" v="2049" actId="1076"/>
          <ac:spMkLst>
            <pc:docMk/>
            <pc:sldMk cId="2932226301" sldId="281"/>
            <ac:spMk id="3" creationId="{B71C7191-118A-43A4-B448-67A7FA020456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57:07.448" v="1964"/>
          <ac:spMkLst>
            <pc:docMk/>
            <pc:sldMk cId="2932226301" sldId="281"/>
            <ac:spMk id="8" creationId="{8F90786E-B72D-4C32-BDCE-A170B007822D}"/>
          </ac:spMkLst>
        </pc:spChg>
        <pc:spChg chg="add">
          <ac:chgData name="Фиданка Е. Бечева" userId="S::fb35682264@edu.mon.bg::5c85d1b3-5d07-4a66-bb78-48db38f6ab2a" providerId="AD" clId="Web-{B90EEC3B-E489-4426-BFFB-428C40D2685F}" dt="2021-11-14T21:57:07.448" v="1964"/>
          <ac:spMkLst>
            <pc:docMk/>
            <pc:sldMk cId="2932226301" sldId="281"/>
            <ac:spMk id="10" creationId="{5E46F2E7-848F-4A6C-A098-4764FDEA771A}"/>
          </ac:spMkLst>
        </pc:spChg>
        <pc:picChg chg="mod">
          <ac:chgData name="Фиданка Е. Бечева" userId="S::fb35682264@edu.mon.bg::5c85d1b3-5d07-4a66-bb78-48db38f6ab2a" providerId="AD" clId="Web-{B90EEC3B-E489-4426-BFFB-428C40D2685F}" dt="2021-11-14T21:57:07.448" v="1964"/>
          <ac:picMkLst>
            <pc:docMk/>
            <pc:sldMk cId="2932226301" sldId="281"/>
            <ac:picMk id="2" creationId="{87BD556F-2519-974E-BC72-1EC43C358E3B}"/>
          </ac:picMkLst>
        </pc:picChg>
      </pc:sldChg>
      <pc:sldMasterChg chg="del delSldLayout">
        <pc:chgData name="Фиданка Е. Бечева" userId="S::fb35682264@edu.mon.bg::5c85d1b3-5d07-4a66-bb78-48db38f6ab2a" providerId="AD" clId="Web-{B90EEC3B-E489-4426-BFFB-428C40D2685F}" dt="2021-11-14T17:09:32.691" v="2"/>
        <pc:sldMasterMkLst>
          <pc:docMk/>
          <pc:sldMasterMk cId="2460954070" sldId="2147483660"/>
        </pc:sldMasterMkLst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Фиданка Е. Бечева" userId="S::fb35682264@edu.mon.bg::5c85d1b3-5d07-4a66-bb78-48db38f6ab2a" providerId="AD" clId="Web-{B90EEC3B-E489-4426-BFFB-428C40D2685F}" dt="2021-11-14T17:09:32.691" v="2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del addSldLayout delSldLayout">
        <pc:chgData name="Фиданка Е. Бечева" userId="S::fb35682264@edu.mon.bg::5c85d1b3-5d07-4a66-bb78-48db38f6ab2a" providerId="AD" clId="Web-{B90EEC3B-E489-4426-BFFB-428C40D2685F}" dt="2021-11-14T17:09:52.661" v="4"/>
        <pc:sldMasterMkLst>
          <pc:docMk/>
          <pc:sldMasterMk cId="452068986" sldId="2147483711"/>
        </pc:sldMasterMkLst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1409355009" sldId="2147483700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1572064300" sldId="2147483701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1869056899" sldId="2147483702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2242777150" sldId="2147483703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2974590192" sldId="2147483704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886675849" sldId="2147483705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3362354202" sldId="2147483706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1125923504" sldId="2147483707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1567861105" sldId="2147483708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3375402193" sldId="2147483709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7:09:52.661" v="4"/>
          <pc:sldLayoutMkLst>
            <pc:docMk/>
            <pc:sldMasterMk cId="452068986" sldId="2147483711"/>
            <pc:sldLayoutMk cId="1941552962" sldId="2147483710"/>
          </pc:sldLayoutMkLst>
        </pc:sldLayoutChg>
      </pc:sldMasterChg>
      <pc:sldMasterChg chg="add del addSldLayout delSldLayout">
        <pc:chgData name="Фиданка Е. Бечева" userId="S::fb35682264@edu.mon.bg::5c85d1b3-5d07-4a66-bb78-48db38f6ab2a" providerId="AD" clId="Web-{B90EEC3B-E489-4426-BFFB-428C40D2685F}" dt="2021-11-14T18:23:11.719" v="274"/>
        <pc:sldMasterMkLst>
          <pc:docMk/>
          <pc:sldMasterMk cId="2129495533" sldId="2147483787"/>
        </pc:sldMasterMkLst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3837152821" sldId="2147483776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2150286071" sldId="2147483777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1465772603" sldId="2147483778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1566742912" sldId="2147483779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3547305759" sldId="2147483780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3707219851" sldId="2147483781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700069364" sldId="2147483782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2522725469" sldId="2147483783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425568831" sldId="2147483784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1527587988" sldId="2147483785"/>
          </pc:sldLayoutMkLst>
        </pc:sldLayoutChg>
        <pc:sldLayoutChg chg="add del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2129495533" sldId="2147483787"/>
            <pc:sldLayoutMk cId="3894096924" sldId="2147483786"/>
          </pc:sldLayoutMkLst>
        </pc:sldLayoutChg>
      </pc:sldMasterChg>
      <pc:sldMasterChg chg="add addSldLayout modSldLayout">
        <pc:chgData name="Фиданка Е. Бечева" userId="S::fb35682264@edu.mon.bg::5c85d1b3-5d07-4a66-bb78-48db38f6ab2a" providerId="AD" clId="Web-{B90EEC3B-E489-4426-BFFB-428C40D2685F}" dt="2021-11-14T18:23:11.719" v="274"/>
        <pc:sldMasterMkLst>
          <pc:docMk/>
          <pc:sldMasterMk cId="3707487647" sldId="2147483788"/>
        </pc:sldMasterMkLst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1054123931" sldId="2147483789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321092047" sldId="2147483790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85137547" sldId="2147483791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4103928386" sldId="2147483792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2785247104" sldId="2147483793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2847027826" sldId="2147483794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3811520929" sldId="2147483795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700903755" sldId="2147483796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1941829186" sldId="2147483797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3696548013" sldId="2147483798"/>
          </pc:sldLayoutMkLst>
        </pc:sldLayoutChg>
        <pc:sldLayoutChg chg="add mod replId">
          <pc:chgData name="Фиданка Е. Бечева" userId="S::fb35682264@edu.mon.bg::5c85d1b3-5d07-4a66-bb78-48db38f6ab2a" providerId="AD" clId="Web-{B90EEC3B-E489-4426-BFFB-428C40D2685F}" dt="2021-11-14T18:23:11.719" v="274"/>
          <pc:sldLayoutMkLst>
            <pc:docMk/>
            <pc:sldMasterMk cId="3707487647" sldId="2147483788"/>
            <pc:sldLayoutMk cId="3163152002" sldId="2147483799"/>
          </pc:sldLayoutMkLst>
        </pc:sldLayoutChg>
      </pc:sldMasterChg>
    </pc:docChg>
  </pc:docChgLst>
  <pc:docChgLst>
    <pc:chgData name="Фиданка Бечева" userId="5c85d1b3-5d07-4a66-bb78-48db38f6ab2a" providerId="ADAL" clId="{2D2A04AB-3DC9-3A44-A5A9-8813F075C074}"/>
    <pc:docChg chg="undo custSel addSld delSld modSld">
      <pc:chgData name="Фиданка Бечева" userId="5c85d1b3-5d07-4a66-bb78-48db38f6ab2a" providerId="ADAL" clId="{2D2A04AB-3DC9-3A44-A5A9-8813F075C074}" dt="2021-11-15T12:19:08.139" v="138" actId="478"/>
      <pc:docMkLst>
        <pc:docMk/>
      </pc:docMkLst>
      <pc:sldChg chg="modSp modTransition addAnim delAnim">
        <pc:chgData name="Фиданка Бечева" userId="5c85d1b3-5d07-4a66-bb78-48db38f6ab2a" providerId="ADAL" clId="{2D2A04AB-3DC9-3A44-A5A9-8813F075C074}" dt="2021-11-15T12:17:14.519" v="137" actId="14100"/>
        <pc:sldMkLst>
          <pc:docMk/>
          <pc:sldMk cId="109857222" sldId="256"/>
        </pc:sldMkLst>
        <pc:spChg chg="mod">
          <ac:chgData name="Фиданка Бечева" userId="5c85d1b3-5d07-4a66-bb78-48db38f6ab2a" providerId="ADAL" clId="{2D2A04AB-3DC9-3A44-A5A9-8813F075C074}" dt="2021-11-14T22:22:06.033" v="120" actId="1076"/>
          <ac:spMkLst>
            <pc:docMk/>
            <pc:sldMk cId="109857222" sldId="256"/>
            <ac:spMk id="2" creationId="{00000000-0000-0000-0000-000000000000}"/>
          </ac:spMkLst>
        </pc:spChg>
        <pc:picChg chg="mod">
          <ac:chgData name="Фиданка Бечева" userId="5c85d1b3-5d07-4a66-bb78-48db38f6ab2a" providerId="ADAL" clId="{2D2A04AB-3DC9-3A44-A5A9-8813F075C074}" dt="2021-11-15T12:17:14.519" v="137" actId="14100"/>
          <ac:picMkLst>
            <pc:docMk/>
            <pc:sldMk cId="109857222" sldId="256"/>
            <ac:picMk id="10" creationId="{2D4561CC-ED27-4A79-AD55-54B6B09818BE}"/>
          </ac:picMkLst>
        </pc:picChg>
      </pc:sldChg>
      <pc:sldChg chg="modTransition">
        <pc:chgData name="Фиданка Бечева" userId="5c85d1b3-5d07-4a66-bb78-48db38f6ab2a" providerId="ADAL" clId="{2D2A04AB-3DC9-3A44-A5A9-8813F075C074}" dt="2021-11-14T22:20:45.090" v="114" actId="12563"/>
        <pc:sldMkLst>
          <pc:docMk/>
          <pc:sldMk cId="3148426944" sldId="257"/>
        </pc:sldMkLst>
      </pc:sldChg>
      <pc:sldChg chg="modTransition addAnim delAnim">
        <pc:chgData name="Фиданка Бечева" userId="5c85d1b3-5d07-4a66-bb78-48db38f6ab2a" providerId="ADAL" clId="{2D2A04AB-3DC9-3A44-A5A9-8813F075C074}" dt="2021-11-14T22:12:57.070" v="78" actId="27696"/>
        <pc:sldMkLst>
          <pc:docMk/>
          <pc:sldMk cId="3788031314" sldId="258"/>
        </pc:sldMkLst>
      </pc:sldChg>
      <pc:sldChg chg="addSp modSp modTransition addAnim">
        <pc:chgData name="Фиданка Бечева" userId="5c85d1b3-5d07-4a66-bb78-48db38f6ab2a" providerId="ADAL" clId="{2D2A04AB-3DC9-3A44-A5A9-8813F075C074}" dt="2021-11-14T22:13:40.645" v="82" actId="27696"/>
        <pc:sldMkLst>
          <pc:docMk/>
          <pc:sldMk cId="1185690488" sldId="259"/>
        </pc:sldMkLst>
        <pc:picChg chg="add mod">
          <ac:chgData name="Фиданка Бечева" userId="5c85d1b3-5d07-4a66-bb78-48db38f6ab2a" providerId="ADAL" clId="{2D2A04AB-3DC9-3A44-A5A9-8813F075C074}" dt="2021-11-14T21:41:13.220" v="27" actId="1076"/>
          <ac:picMkLst>
            <pc:docMk/>
            <pc:sldMk cId="1185690488" sldId="259"/>
            <ac:picMk id="4" creationId="{B6F957C5-9F93-704F-A5BB-C2A7E44113C6}"/>
          </ac:picMkLst>
        </pc:picChg>
      </pc:sldChg>
      <pc:sldChg chg="modSp modTransition addAnim">
        <pc:chgData name="Фиданка Бечева" userId="5c85d1b3-5d07-4a66-bb78-48db38f6ab2a" providerId="ADAL" clId="{2D2A04AB-3DC9-3A44-A5A9-8813F075C074}" dt="2021-11-15T10:11:33.171" v="136" actId="20577"/>
        <pc:sldMkLst>
          <pc:docMk/>
          <pc:sldMk cId="190896526" sldId="260"/>
        </pc:sldMkLst>
        <pc:spChg chg="mod">
          <ac:chgData name="Фиданка Бечева" userId="5c85d1b3-5d07-4a66-bb78-48db38f6ab2a" providerId="ADAL" clId="{2D2A04AB-3DC9-3A44-A5A9-8813F075C074}" dt="2021-11-15T10:11:33.171" v="136" actId="20577"/>
          <ac:spMkLst>
            <pc:docMk/>
            <pc:sldMk cId="190896526" sldId="260"/>
            <ac:spMk id="3" creationId="{6D571F3B-2EAA-437A-A164-845C427E9FF0}"/>
          </ac:spMkLst>
        </pc:spChg>
      </pc:sldChg>
      <pc:sldChg chg="addSp delSp modSp modTransition">
        <pc:chgData name="Фиданка Бечева" userId="5c85d1b3-5d07-4a66-bb78-48db38f6ab2a" providerId="ADAL" clId="{2D2A04AB-3DC9-3A44-A5A9-8813F075C074}" dt="2021-11-14T22:14:05.513" v="83" actId="12563"/>
        <pc:sldMkLst>
          <pc:docMk/>
          <pc:sldMk cId="1086888641" sldId="261"/>
        </pc:sldMkLst>
        <pc:spChg chg="del">
          <ac:chgData name="Фиданка Бечева" userId="5c85d1b3-5d07-4a66-bb78-48db38f6ab2a" providerId="ADAL" clId="{2D2A04AB-3DC9-3A44-A5A9-8813F075C074}" dt="2021-11-14T19:05:40.394" v="0" actId="931"/>
          <ac:spMkLst>
            <pc:docMk/>
            <pc:sldMk cId="1086888641" sldId="261"/>
            <ac:spMk id="3" creationId="{C750229F-341F-4DA4-BF45-11179CEBF789}"/>
          </ac:spMkLst>
        </pc:spChg>
        <pc:picChg chg="add mod ord">
          <ac:chgData name="Фиданка Бечева" userId="5c85d1b3-5d07-4a66-bb78-48db38f6ab2a" providerId="ADAL" clId="{2D2A04AB-3DC9-3A44-A5A9-8813F075C074}" dt="2021-11-14T19:05:40.394" v="0" actId="931"/>
          <ac:picMkLst>
            <pc:docMk/>
            <pc:sldMk cId="1086888641" sldId="261"/>
            <ac:picMk id="4" creationId="{DDEA23DA-7D90-054C-BD21-4484FE1A442F}"/>
          </ac:picMkLst>
        </pc:picChg>
      </pc:sldChg>
      <pc:sldChg chg="modSp modTransition addAnim">
        <pc:chgData name="Фиданка Бечева" userId="5c85d1b3-5d07-4a66-bb78-48db38f6ab2a" providerId="ADAL" clId="{2D2A04AB-3DC9-3A44-A5A9-8813F075C074}" dt="2021-11-14T22:09:07.220" v="63" actId="27696"/>
        <pc:sldMkLst>
          <pc:docMk/>
          <pc:sldMk cId="2370868164" sldId="262"/>
        </pc:sldMkLst>
        <pc:spChg chg="mod">
          <ac:chgData name="Фиданка Бечева" userId="5c85d1b3-5d07-4a66-bb78-48db38f6ab2a" providerId="ADAL" clId="{2D2A04AB-3DC9-3A44-A5A9-8813F075C074}" dt="2021-11-14T22:08:39.075" v="60" actId="1076"/>
          <ac:spMkLst>
            <pc:docMk/>
            <pc:sldMk cId="2370868164" sldId="262"/>
            <ac:spMk id="3" creationId="{3B17B009-FF75-4930-AE87-7AB330356EC1}"/>
          </ac:spMkLst>
        </pc:spChg>
      </pc:sldChg>
      <pc:sldChg chg="addSp delSp modSp new modTransition">
        <pc:chgData name="Фиданка Бечева" userId="5c85d1b3-5d07-4a66-bb78-48db38f6ab2a" providerId="ADAL" clId="{2D2A04AB-3DC9-3A44-A5A9-8813F075C074}" dt="2021-11-14T22:14:18.735" v="84" actId="12563"/>
        <pc:sldMkLst>
          <pc:docMk/>
          <pc:sldMk cId="3697161993" sldId="264"/>
        </pc:sldMkLst>
        <pc:spChg chg="del">
          <ac:chgData name="Фиданка Бечева" userId="5c85d1b3-5d07-4a66-bb78-48db38f6ab2a" providerId="ADAL" clId="{2D2A04AB-3DC9-3A44-A5A9-8813F075C074}" dt="2021-11-14T19:07:47.096" v="2" actId="931"/>
          <ac:spMkLst>
            <pc:docMk/>
            <pc:sldMk cId="3697161993" sldId="264"/>
            <ac:spMk id="3" creationId="{3BC15C64-CDC9-C340-938C-8F4834CCF1C2}"/>
          </ac:spMkLst>
        </pc:spChg>
        <pc:picChg chg="add mod ord">
          <ac:chgData name="Фиданка Бечева" userId="5c85d1b3-5d07-4a66-bb78-48db38f6ab2a" providerId="ADAL" clId="{2D2A04AB-3DC9-3A44-A5A9-8813F075C074}" dt="2021-11-14T19:07:47.096" v="2" actId="931"/>
          <ac:picMkLst>
            <pc:docMk/>
            <pc:sldMk cId="3697161993" sldId="264"/>
            <ac:picMk id="4" creationId="{CFDB3567-4257-F34A-820E-1CFA5850C70E}"/>
          </ac:picMkLst>
        </pc:picChg>
      </pc:sldChg>
      <pc:sldChg chg="modTransition addAnim">
        <pc:chgData name="Фиданка Бечева" userId="5c85d1b3-5d07-4a66-bb78-48db38f6ab2a" providerId="ADAL" clId="{2D2A04AB-3DC9-3A44-A5A9-8813F075C074}" dt="2021-11-14T22:15:08.266" v="89" actId="27696"/>
        <pc:sldMkLst>
          <pc:docMk/>
          <pc:sldMk cId="1521659058" sldId="265"/>
        </pc:sldMkLst>
      </pc:sldChg>
      <pc:sldChg chg="addSp delSp modSp modTransition">
        <pc:chgData name="Фиданка Бечева" userId="5c85d1b3-5d07-4a66-bb78-48db38f6ab2a" providerId="ADAL" clId="{2D2A04AB-3DC9-3A44-A5A9-8813F075C074}" dt="2021-11-14T22:15:20.587" v="90" actId="12563"/>
        <pc:sldMkLst>
          <pc:docMk/>
          <pc:sldMk cId="1207200980" sldId="266"/>
        </pc:sldMkLst>
        <pc:spChg chg="del">
          <ac:chgData name="Фиданка Бечева" userId="5c85d1b3-5d07-4a66-bb78-48db38f6ab2a" providerId="ADAL" clId="{2D2A04AB-3DC9-3A44-A5A9-8813F075C074}" dt="2021-11-14T19:22:48.117" v="3" actId="931"/>
          <ac:spMkLst>
            <pc:docMk/>
            <pc:sldMk cId="1207200980" sldId="266"/>
            <ac:spMk id="3" creationId="{D63C2144-29D1-4261-90C5-49E547BACA71}"/>
          </ac:spMkLst>
        </pc:spChg>
        <pc:picChg chg="add mod ord">
          <ac:chgData name="Фиданка Бечева" userId="5c85d1b3-5d07-4a66-bb78-48db38f6ab2a" providerId="ADAL" clId="{2D2A04AB-3DC9-3A44-A5A9-8813F075C074}" dt="2021-11-14T19:22:48.117" v="3" actId="931"/>
          <ac:picMkLst>
            <pc:docMk/>
            <pc:sldMk cId="1207200980" sldId="266"/>
            <ac:picMk id="4" creationId="{8A83D711-332A-5047-8C3B-B47D77FC639E}"/>
          </ac:picMkLst>
        </pc:picChg>
      </pc:sldChg>
      <pc:sldChg chg="addSp delSp modSp new">
        <pc:chgData name="Фиданка Бечева" userId="5c85d1b3-5d07-4a66-bb78-48db38f6ab2a" providerId="ADAL" clId="{2D2A04AB-3DC9-3A44-A5A9-8813F075C074}" dt="2021-11-14T19:23:19.246" v="5" actId="931"/>
        <pc:sldMkLst>
          <pc:docMk/>
          <pc:sldMk cId="2247225888" sldId="267"/>
        </pc:sldMkLst>
        <pc:spChg chg="del">
          <ac:chgData name="Фиданка Бечева" userId="5c85d1b3-5d07-4a66-bb78-48db38f6ab2a" providerId="ADAL" clId="{2D2A04AB-3DC9-3A44-A5A9-8813F075C074}" dt="2021-11-14T19:23:19.246" v="5" actId="931"/>
          <ac:spMkLst>
            <pc:docMk/>
            <pc:sldMk cId="2247225888" sldId="267"/>
            <ac:spMk id="3" creationId="{B8684534-64F2-6A49-A94C-24838E1C5E03}"/>
          </ac:spMkLst>
        </pc:spChg>
        <pc:picChg chg="add mod ord">
          <ac:chgData name="Фиданка Бечева" userId="5c85d1b3-5d07-4a66-bb78-48db38f6ab2a" providerId="ADAL" clId="{2D2A04AB-3DC9-3A44-A5A9-8813F075C074}" dt="2021-11-14T19:23:19.246" v="5" actId="931"/>
          <ac:picMkLst>
            <pc:docMk/>
            <pc:sldMk cId="2247225888" sldId="267"/>
            <ac:picMk id="4" creationId="{FF159CF0-334D-E44C-8C97-3C9031DF90C6}"/>
          </ac:picMkLst>
        </pc:picChg>
      </pc:sldChg>
      <pc:sldChg chg="addSp delSp modSp new">
        <pc:chgData name="Фиданка Бечева" userId="5c85d1b3-5d07-4a66-bb78-48db38f6ab2a" providerId="ADAL" clId="{2D2A04AB-3DC9-3A44-A5A9-8813F075C074}" dt="2021-11-14T19:23:28.396" v="7" actId="931"/>
        <pc:sldMkLst>
          <pc:docMk/>
          <pc:sldMk cId="1984596844" sldId="268"/>
        </pc:sldMkLst>
        <pc:spChg chg="del">
          <ac:chgData name="Фиданка Бечева" userId="5c85d1b3-5d07-4a66-bb78-48db38f6ab2a" providerId="ADAL" clId="{2D2A04AB-3DC9-3A44-A5A9-8813F075C074}" dt="2021-11-14T19:23:28.396" v="7" actId="931"/>
          <ac:spMkLst>
            <pc:docMk/>
            <pc:sldMk cId="1984596844" sldId="268"/>
            <ac:spMk id="3" creationId="{D9BCF6B5-9D6C-9648-A1CF-51BB7F46A67B}"/>
          </ac:spMkLst>
        </pc:spChg>
        <pc:picChg chg="add mod ord">
          <ac:chgData name="Фиданка Бечева" userId="5c85d1b3-5d07-4a66-bb78-48db38f6ab2a" providerId="ADAL" clId="{2D2A04AB-3DC9-3A44-A5A9-8813F075C074}" dt="2021-11-14T19:23:28.396" v="7" actId="931"/>
          <ac:picMkLst>
            <pc:docMk/>
            <pc:sldMk cId="1984596844" sldId="268"/>
            <ac:picMk id="4" creationId="{EFA98BA4-6637-9142-89D2-06F6633F093E}"/>
          </ac:picMkLst>
        </pc:picChg>
      </pc:sldChg>
      <pc:sldChg chg="addSp delSp modSp new modTransition">
        <pc:chgData name="Фиданка Бечева" userId="5c85d1b3-5d07-4a66-bb78-48db38f6ab2a" providerId="ADAL" clId="{2D2A04AB-3DC9-3A44-A5A9-8813F075C074}" dt="2021-11-14T22:16:04.949" v="92" actId="12563"/>
        <pc:sldMkLst>
          <pc:docMk/>
          <pc:sldMk cId="2071941651" sldId="269"/>
        </pc:sldMkLst>
        <pc:spChg chg="del">
          <ac:chgData name="Фиданка Бечева" userId="5c85d1b3-5d07-4a66-bb78-48db38f6ab2a" providerId="ADAL" clId="{2D2A04AB-3DC9-3A44-A5A9-8813F075C074}" dt="2021-11-14T19:23:36.103" v="9" actId="931"/>
          <ac:spMkLst>
            <pc:docMk/>
            <pc:sldMk cId="2071941651" sldId="269"/>
            <ac:spMk id="3" creationId="{9BBED180-69DC-114F-9785-4931B646BF1A}"/>
          </ac:spMkLst>
        </pc:spChg>
        <pc:picChg chg="add mod ord">
          <ac:chgData name="Фиданка Бечева" userId="5c85d1b3-5d07-4a66-bb78-48db38f6ab2a" providerId="ADAL" clId="{2D2A04AB-3DC9-3A44-A5A9-8813F075C074}" dt="2021-11-14T19:23:36.103" v="9" actId="931"/>
          <ac:picMkLst>
            <pc:docMk/>
            <pc:sldMk cId="2071941651" sldId="269"/>
            <ac:picMk id="4" creationId="{0C81216B-F974-C542-A84F-3A79C89D1798}"/>
          </ac:picMkLst>
        </pc:picChg>
      </pc:sldChg>
      <pc:sldChg chg="addSp delSp modSp new modTransition">
        <pc:chgData name="Фиданка Бечева" userId="5c85d1b3-5d07-4a66-bb78-48db38f6ab2a" providerId="ADAL" clId="{2D2A04AB-3DC9-3A44-A5A9-8813F075C074}" dt="2021-11-14T22:16:16.283" v="93" actId="12563"/>
        <pc:sldMkLst>
          <pc:docMk/>
          <pc:sldMk cId="3800233726" sldId="270"/>
        </pc:sldMkLst>
        <pc:spChg chg="del">
          <ac:chgData name="Фиданка Бечева" userId="5c85d1b3-5d07-4a66-bb78-48db38f6ab2a" providerId="ADAL" clId="{2D2A04AB-3DC9-3A44-A5A9-8813F075C074}" dt="2021-11-14T19:23:45.523" v="11" actId="931"/>
          <ac:spMkLst>
            <pc:docMk/>
            <pc:sldMk cId="3800233726" sldId="270"/>
            <ac:spMk id="3" creationId="{F79C3970-2F52-F441-8E3E-F1D2E246FE90}"/>
          </ac:spMkLst>
        </pc:spChg>
        <pc:picChg chg="add mod ord">
          <ac:chgData name="Фиданка Бечева" userId="5c85d1b3-5d07-4a66-bb78-48db38f6ab2a" providerId="ADAL" clId="{2D2A04AB-3DC9-3A44-A5A9-8813F075C074}" dt="2021-11-14T19:23:45.523" v="11" actId="931"/>
          <ac:picMkLst>
            <pc:docMk/>
            <pc:sldMk cId="3800233726" sldId="270"/>
            <ac:picMk id="4" creationId="{C770BEBA-F2B3-ED45-BEBF-60A068FB5A77}"/>
          </ac:picMkLst>
        </pc:picChg>
      </pc:sldChg>
      <pc:sldChg chg="addSp delSp modSp new">
        <pc:chgData name="Фиданка Бечева" userId="5c85d1b3-5d07-4a66-bb78-48db38f6ab2a" providerId="ADAL" clId="{2D2A04AB-3DC9-3A44-A5A9-8813F075C074}" dt="2021-11-14T19:23:50.154" v="13" actId="931"/>
        <pc:sldMkLst>
          <pc:docMk/>
          <pc:sldMk cId="3676514082" sldId="271"/>
        </pc:sldMkLst>
        <pc:spChg chg="del">
          <ac:chgData name="Фиданка Бечева" userId="5c85d1b3-5d07-4a66-bb78-48db38f6ab2a" providerId="ADAL" clId="{2D2A04AB-3DC9-3A44-A5A9-8813F075C074}" dt="2021-11-14T19:23:50.154" v="13" actId="931"/>
          <ac:spMkLst>
            <pc:docMk/>
            <pc:sldMk cId="3676514082" sldId="271"/>
            <ac:spMk id="3" creationId="{ABC05CC6-9015-6A47-A578-90492C7D9997}"/>
          </ac:spMkLst>
        </pc:spChg>
        <pc:picChg chg="add mod ord">
          <ac:chgData name="Фиданка Бечева" userId="5c85d1b3-5d07-4a66-bb78-48db38f6ab2a" providerId="ADAL" clId="{2D2A04AB-3DC9-3A44-A5A9-8813F075C074}" dt="2021-11-14T19:23:50.154" v="13" actId="931"/>
          <ac:picMkLst>
            <pc:docMk/>
            <pc:sldMk cId="3676514082" sldId="271"/>
            <ac:picMk id="4" creationId="{83FB7144-09EC-0949-AE30-D2C3546ECF00}"/>
          </ac:picMkLst>
        </pc:picChg>
      </pc:sldChg>
      <pc:sldChg chg="addSp delSp modSp new modTransition">
        <pc:chgData name="Фиданка Бечева" userId="5c85d1b3-5d07-4a66-bb78-48db38f6ab2a" providerId="ADAL" clId="{2D2A04AB-3DC9-3A44-A5A9-8813F075C074}" dt="2021-11-14T22:15:41.583" v="91" actId="12563"/>
        <pc:sldMkLst>
          <pc:docMk/>
          <pc:sldMk cId="947893455" sldId="272"/>
        </pc:sldMkLst>
        <pc:spChg chg="del">
          <ac:chgData name="Фиданка Бечева" userId="5c85d1b3-5d07-4a66-bb78-48db38f6ab2a" providerId="ADAL" clId="{2D2A04AB-3DC9-3A44-A5A9-8813F075C074}" dt="2021-11-14T19:29:52.358" v="15" actId="931"/>
          <ac:spMkLst>
            <pc:docMk/>
            <pc:sldMk cId="947893455" sldId="272"/>
            <ac:spMk id="3" creationId="{2FACEDDD-811C-3340-93B8-3873BC19B4B9}"/>
          </ac:spMkLst>
        </pc:spChg>
        <pc:picChg chg="add mod ord">
          <ac:chgData name="Фиданка Бечева" userId="5c85d1b3-5d07-4a66-bb78-48db38f6ab2a" providerId="ADAL" clId="{2D2A04AB-3DC9-3A44-A5A9-8813F075C074}" dt="2021-11-14T19:29:52.358" v="15" actId="931"/>
          <ac:picMkLst>
            <pc:docMk/>
            <pc:sldMk cId="947893455" sldId="272"/>
            <ac:picMk id="4" creationId="{26CD70D5-3525-3749-8C11-93A7D76EF495}"/>
          </ac:picMkLst>
        </pc:picChg>
      </pc:sldChg>
      <pc:sldChg chg="modSp modTransition addAnim">
        <pc:chgData name="Фиданка Бечева" userId="5c85d1b3-5d07-4a66-bb78-48db38f6ab2a" providerId="ADAL" clId="{2D2A04AB-3DC9-3A44-A5A9-8813F075C074}" dt="2021-11-14T22:17:43.074" v="101" actId="27696"/>
        <pc:sldMkLst>
          <pc:docMk/>
          <pc:sldMk cId="3989534611" sldId="273"/>
        </pc:sldMkLst>
        <pc:spChg chg="mod">
          <ac:chgData name="Фиданка Бечева" userId="5c85d1b3-5d07-4a66-bb78-48db38f6ab2a" providerId="ADAL" clId="{2D2A04AB-3DC9-3A44-A5A9-8813F075C074}" dt="2021-11-14T22:17:08.178" v="98" actId="1076"/>
          <ac:spMkLst>
            <pc:docMk/>
            <pc:sldMk cId="3989534611" sldId="273"/>
            <ac:spMk id="8" creationId="{2F0373D8-295A-4CD1-8D7E-EC104BF1946D}"/>
          </ac:spMkLst>
        </pc:spChg>
      </pc:sldChg>
      <pc:sldChg chg="modSp modTransition addAnim">
        <pc:chgData name="Фиданка Бечева" userId="5c85d1b3-5d07-4a66-bb78-48db38f6ab2a" providerId="ADAL" clId="{2D2A04AB-3DC9-3A44-A5A9-8813F075C074}" dt="2021-11-14T22:16:55.934" v="97" actId="27696"/>
        <pc:sldMkLst>
          <pc:docMk/>
          <pc:sldMk cId="440000421" sldId="275"/>
        </pc:sldMkLst>
        <pc:spChg chg="mod">
          <ac:chgData name="Фиданка Бечева" userId="5c85d1b3-5d07-4a66-bb78-48db38f6ab2a" providerId="ADAL" clId="{2D2A04AB-3DC9-3A44-A5A9-8813F075C074}" dt="2021-11-14T22:16:51.449" v="96" actId="1076"/>
          <ac:spMkLst>
            <pc:docMk/>
            <pc:sldMk cId="440000421" sldId="275"/>
            <ac:spMk id="3" creationId="{AEFD477E-9EBA-4D2A-90CB-29093EF33CD4}"/>
          </ac:spMkLst>
        </pc:spChg>
      </pc:sldChg>
      <pc:sldChg chg="modTransition addAnim">
        <pc:chgData name="Фиданка Бечева" userId="5c85d1b3-5d07-4a66-bb78-48db38f6ab2a" providerId="ADAL" clId="{2D2A04AB-3DC9-3A44-A5A9-8813F075C074}" dt="2021-11-14T22:20:06.697" v="111" actId="27696"/>
        <pc:sldMkLst>
          <pc:docMk/>
          <pc:sldMk cId="3216996959" sldId="276"/>
        </pc:sldMkLst>
      </pc:sldChg>
      <pc:sldChg chg="addSp delSp modSp modTransition">
        <pc:chgData name="Фиданка Бечева" userId="5c85d1b3-5d07-4a66-bb78-48db38f6ab2a" providerId="ADAL" clId="{2D2A04AB-3DC9-3A44-A5A9-8813F075C074}" dt="2021-11-15T12:19:08.139" v="138" actId="478"/>
        <pc:sldMkLst>
          <pc:docMk/>
          <pc:sldMk cId="2827442792" sldId="277"/>
        </pc:sldMkLst>
        <pc:spChg chg="add del mod">
          <ac:chgData name="Фиданка Бечева" userId="5c85d1b3-5d07-4a66-bb78-48db38f6ab2a" providerId="ADAL" clId="{2D2A04AB-3DC9-3A44-A5A9-8813F075C074}" dt="2021-11-15T12:19:08.139" v="138" actId="478"/>
          <ac:spMkLst>
            <pc:docMk/>
            <pc:sldMk cId="2827442792" sldId="277"/>
            <ac:spMk id="2" creationId="{D27FECAA-0343-3245-9793-67197BF9FB1C}"/>
          </ac:spMkLst>
        </pc:spChg>
        <pc:picChg chg="mod">
          <ac:chgData name="Фиданка Бечева" userId="5c85d1b3-5d07-4a66-bb78-48db38f6ab2a" providerId="ADAL" clId="{2D2A04AB-3DC9-3A44-A5A9-8813F075C074}" dt="2021-11-14T21:42:59.282" v="41" actId="1440"/>
          <ac:picMkLst>
            <pc:docMk/>
            <pc:sldMk cId="2827442792" sldId="277"/>
            <ac:picMk id="4" creationId="{F209F13A-F1FB-4D74-8916-7049A9ED68A7}"/>
          </ac:picMkLst>
        </pc:picChg>
        <pc:picChg chg="mod">
          <ac:chgData name="Фиданка Бечева" userId="5c85d1b3-5d07-4a66-bb78-48db38f6ab2a" providerId="ADAL" clId="{2D2A04AB-3DC9-3A44-A5A9-8813F075C074}" dt="2021-11-14T21:42:56.166" v="39" actId="1440"/>
          <ac:picMkLst>
            <pc:docMk/>
            <pc:sldMk cId="2827442792" sldId="277"/>
            <ac:picMk id="6" creationId="{C3A2565A-429C-451C-9B10-2377B86C637B}"/>
          </ac:picMkLst>
        </pc:picChg>
      </pc:sldChg>
      <pc:sldChg chg="addSp modSp modTransition addAnim">
        <pc:chgData name="Фиданка Бечева" userId="5c85d1b3-5d07-4a66-bb78-48db38f6ab2a" providerId="ADAL" clId="{2D2A04AB-3DC9-3A44-A5A9-8813F075C074}" dt="2021-11-14T22:18:39.876" v="108" actId="27696"/>
        <pc:sldMkLst>
          <pc:docMk/>
          <pc:sldMk cId="1536615393" sldId="279"/>
        </pc:sldMkLst>
        <pc:picChg chg="add mod">
          <ac:chgData name="Фиданка Бечева" userId="5c85d1b3-5d07-4a66-bb78-48db38f6ab2a" providerId="ADAL" clId="{2D2A04AB-3DC9-3A44-A5A9-8813F075C074}" dt="2021-11-14T21:44:09.271" v="52" actId="1440"/>
          <ac:picMkLst>
            <pc:docMk/>
            <pc:sldMk cId="1536615393" sldId="279"/>
            <ac:picMk id="2" creationId="{A20E03B7-02E6-594F-BB2A-E302B8D54931}"/>
          </ac:picMkLst>
        </pc:picChg>
        <pc:picChg chg="mod">
          <ac:chgData name="Фиданка Бечева" userId="5c85d1b3-5d07-4a66-bb78-48db38f6ab2a" providerId="ADAL" clId="{2D2A04AB-3DC9-3A44-A5A9-8813F075C074}" dt="2021-11-14T21:43:33.881" v="47" actId="1440"/>
          <ac:picMkLst>
            <pc:docMk/>
            <pc:sldMk cId="1536615393" sldId="279"/>
            <ac:picMk id="4" creationId="{DC47F623-D608-494A-8CB4-7A50F7D79C63}"/>
          </ac:picMkLst>
        </pc:picChg>
        <pc:picChg chg="mod">
          <ac:chgData name="Фиданка Бечева" userId="5c85d1b3-5d07-4a66-bb78-48db38f6ab2a" providerId="ADAL" clId="{2D2A04AB-3DC9-3A44-A5A9-8813F075C074}" dt="2021-11-14T21:43:35.517" v="48" actId="1440"/>
          <ac:picMkLst>
            <pc:docMk/>
            <pc:sldMk cId="1536615393" sldId="279"/>
            <ac:picMk id="5" creationId="{B94EE780-F66F-4EB8-8377-571BE3F2E3B8}"/>
          </ac:picMkLst>
        </pc:picChg>
        <pc:picChg chg="mod">
          <ac:chgData name="Фиданка Бечева" userId="5c85d1b3-5d07-4a66-bb78-48db38f6ab2a" providerId="ADAL" clId="{2D2A04AB-3DC9-3A44-A5A9-8813F075C074}" dt="2021-11-14T21:43:29.636" v="45" actId="1440"/>
          <ac:picMkLst>
            <pc:docMk/>
            <pc:sldMk cId="1536615393" sldId="279"/>
            <ac:picMk id="6" creationId="{F1B989D1-0133-41F6-A8A8-28D6D0C82ECA}"/>
          </ac:picMkLst>
        </pc:picChg>
        <pc:picChg chg="mod">
          <ac:chgData name="Фиданка Бечева" userId="5c85d1b3-5d07-4a66-bb78-48db38f6ab2a" providerId="ADAL" clId="{2D2A04AB-3DC9-3A44-A5A9-8813F075C074}" dt="2021-11-14T21:43:32.222" v="46" actId="1440"/>
          <ac:picMkLst>
            <pc:docMk/>
            <pc:sldMk cId="1536615393" sldId="279"/>
            <ac:picMk id="7" creationId="{3CC259E7-9945-42FE-8676-66339B482AC5}"/>
          </ac:picMkLst>
        </pc:picChg>
        <pc:picChg chg="mod">
          <ac:chgData name="Фиданка Бечева" userId="5c85d1b3-5d07-4a66-bb78-48db38f6ab2a" providerId="ADAL" clId="{2D2A04AB-3DC9-3A44-A5A9-8813F075C074}" dt="2021-11-14T21:43:25.889" v="44" actId="1440"/>
          <ac:picMkLst>
            <pc:docMk/>
            <pc:sldMk cId="1536615393" sldId="279"/>
            <ac:picMk id="8" creationId="{FCF969D4-DC06-4FB1-AF22-67A5E22F530A}"/>
          </ac:picMkLst>
        </pc:picChg>
      </pc:sldChg>
      <pc:sldChg chg="modSp modTransition addAnim">
        <pc:chgData name="Фиданка Бечева" userId="5c85d1b3-5d07-4a66-bb78-48db38f6ab2a" providerId="ADAL" clId="{2D2A04AB-3DC9-3A44-A5A9-8813F075C074}" dt="2021-11-14T22:20:32.350" v="113" actId="27696"/>
        <pc:sldMkLst>
          <pc:docMk/>
          <pc:sldMk cId="3701863081" sldId="280"/>
        </pc:sldMkLst>
        <pc:picChg chg="mod">
          <ac:chgData name="Фиданка Бечева" userId="5c85d1b3-5d07-4a66-bb78-48db38f6ab2a" providerId="ADAL" clId="{2D2A04AB-3DC9-3A44-A5A9-8813F075C074}" dt="2021-11-14T22:02:52.086" v="54" actId="1076"/>
          <ac:picMkLst>
            <pc:docMk/>
            <pc:sldMk cId="3701863081" sldId="280"/>
            <ac:picMk id="5" creationId="{172B7074-5C7B-4C35-B490-F63693284056}"/>
          </ac:picMkLst>
        </pc:picChg>
      </pc:sldChg>
      <pc:sldChg chg="addSp modTransition addAnim delAnim">
        <pc:chgData name="Фиданка Бечева" userId="5c85d1b3-5d07-4a66-bb78-48db38f6ab2a" providerId="ADAL" clId="{2D2A04AB-3DC9-3A44-A5A9-8813F075C074}" dt="2021-11-14T22:21:17.624" v="118" actId="27704"/>
        <pc:sldMkLst>
          <pc:docMk/>
          <pc:sldMk cId="2932226301" sldId="281"/>
        </pc:sldMkLst>
        <pc:picChg chg="add">
          <ac:chgData name="Фиданка Бечева" userId="5c85d1b3-5d07-4a66-bb78-48db38f6ab2a" providerId="ADAL" clId="{2D2A04AB-3DC9-3A44-A5A9-8813F075C074}" dt="2021-11-14T21:56:30.063" v="53" actId="931"/>
          <ac:picMkLst>
            <pc:docMk/>
            <pc:sldMk cId="2932226301" sldId="281"/>
            <ac:picMk id="2" creationId="{87BD556F-2519-974E-BC72-1EC43C358E3B}"/>
          </ac:picMkLst>
        </pc:picChg>
      </pc:sldChg>
      <pc:sldChg chg="new del">
        <pc:chgData name="Фиданка Бечева" userId="5c85d1b3-5d07-4a66-bb78-48db38f6ab2a" providerId="ADAL" clId="{2D2A04AB-3DC9-3A44-A5A9-8813F075C074}" dt="2021-11-14T22:11:33.523" v="73" actId="2696"/>
        <pc:sldMkLst>
          <pc:docMk/>
          <pc:sldMk cId="2730715540" sldId="282"/>
        </pc:sldMkLst>
      </pc:sldChg>
    </pc:docChg>
  </pc:docChgLst>
  <pc:docChgLst>
    <pc:chgData clId="Web-{B90EEC3B-E489-4426-BFFB-428C40D2685F}"/>
    <pc:docChg chg="modSld">
      <pc:chgData name="" userId="" providerId="" clId="Web-{B90EEC3B-E489-4426-BFFB-428C40D2685F}" dt="2021-11-14T17:02:45.324" v="1"/>
      <pc:docMkLst>
        <pc:docMk/>
      </pc:docMkLst>
      <pc:sldChg chg="delSp modSp">
        <pc:chgData name="" userId="" providerId="" clId="Web-{B90EEC3B-E489-4426-BFFB-428C40D2685F}" dt="2021-11-14T17:02:45.324" v="1"/>
        <pc:sldMkLst>
          <pc:docMk/>
          <pc:sldMk cId="109857222" sldId="256"/>
        </pc:sldMkLst>
        <pc:spChg chg="mod">
          <ac:chgData name="" userId="" providerId="" clId="Web-{B90EEC3B-E489-4426-BFFB-428C40D2685F}" dt="2021-11-14T17:02:32.698" v="0" actId="20577"/>
          <ac:spMkLst>
            <pc:docMk/>
            <pc:sldMk cId="109857222" sldId="256"/>
            <ac:spMk id="2" creationId="{00000000-0000-0000-0000-000000000000}"/>
          </ac:spMkLst>
        </pc:spChg>
        <pc:spChg chg="del">
          <ac:chgData name="" userId="" providerId="" clId="Web-{B90EEC3B-E489-4426-BFFB-428C40D2685F}" dt="2021-11-14T17:02:45.324" v="1"/>
          <ac:spMkLst>
            <pc:docMk/>
            <pc:sldMk cId="109857222" sldId="256"/>
            <ac:spMk id="3" creationId="{00000000-0000-0000-0000-000000000000}"/>
          </ac:spMkLst>
        </pc:spChg>
      </pc:sldChg>
    </pc:docChg>
  </pc:docChgLst>
  <pc:docChgLst>
    <pc:chgData name="Фиданка Е. Бечева" userId="S::fb35682264@edu.mon.bg::5c85d1b3-5d07-4a66-bb78-48db38f6ab2a" providerId="AD" clId="Web-{6EA46B71-C68F-DACF-9D5D-F8192624A3AD}"/>
    <pc:docChg chg="modSld">
      <pc:chgData name="Фиданка Е. Бечева" userId="S::fb35682264@edu.mon.bg::5c85d1b3-5d07-4a66-bb78-48db38f6ab2a" providerId="AD" clId="Web-{6EA46B71-C68F-DACF-9D5D-F8192624A3AD}" dt="2021-11-14T22:29:10.678" v="3" actId="1076"/>
      <pc:docMkLst>
        <pc:docMk/>
      </pc:docMkLst>
      <pc:sldChg chg="modSp">
        <pc:chgData name="Фиданка Е. Бечева" userId="S::fb35682264@edu.mon.bg::5c85d1b3-5d07-4a66-bb78-48db38f6ab2a" providerId="AD" clId="Web-{6EA46B71-C68F-DACF-9D5D-F8192624A3AD}" dt="2021-11-14T22:29:10.678" v="3" actId="1076"/>
        <pc:sldMkLst>
          <pc:docMk/>
          <pc:sldMk cId="109857222" sldId="256"/>
        </pc:sldMkLst>
        <pc:spChg chg="mod">
          <ac:chgData name="Фиданка Е. Бечева" userId="S::fb35682264@edu.mon.bg::5c85d1b3-5d07-4a66-bb78-48db38f6ab2a" providerId="AD" clId="Web-{6EA46B71-C68F-DACF-9D5D-F8192624A3AD}" dt="2021-11-14T22:29:10.678" v="3" actId="1076"/>
          <ac:spMkLst>
            <pc:docMk/>
            <pc:sldMk cId="109857222" sldId="256"/>
            <ac:spMk id="2" creationId="{00000000-0000-0000-0000-000000000000}"/>
          </ac:spMkLst>
        </pc:spChg>
      </pc:sldChg>
      <pc:sldChg chg="modSp">
        <pc:chgData name="Фиданка Е. Бечева" userId="S::fb35682264@edu.mon.bg::5c85d1b3-5d07-4a66-bb78-48db38f6ab2a" providerId="AD" clId="Web-{6EA46B71-C68F-DACF-9D5D-F8192624A3AD}" dt="2021-11-14T22:28:56.256" v="2" actId="20577"/>
        <pc:sldMkLst>
          <pc:docMk/>
          <pc:sldMk cId="3216996959" sldId="276"/>
        </pc:sldMkLst>
        <pc:spChg chg="mod">
          <ac:chgData name="Фиданка Е. Бечева" userId="S::fb35682264@edu.mon.bg::5c85d1b3-5d07-4a66-bb78-48db38f6ab2a" providerId="AD" clId="Web-{6EA46B71-C68F-DACF-9D5D-F8192624A3AD}" dt="2021-11-14T22:28:56.256" v="2" actId="20577"/>
          <ac:spMkLst>
            <pc:docMk/>
            <pc:sldMk cId="3216996959" sldId="276"/>
            <ac:spMk id="3" creationId="{157AFF35-ECC1-4335-BF3C-0C831ABFBF56}"/>
          </ac:spMkLst>
        </pc:spChg>
      </pc:sldChg>
    </pc:docChg>
  </pc:docChgLst>
  <pc:docChgLst>
    <pc:chgData name="Фиданка Е. Бечева" userId="S::fb35682264@edu.mon.bg::5c85d1b3-5d07-4a66-bb78-48db38f6ab2a" providerId="AD" clId="Web-{E8BE0F7A-2FB8-5ACD-B9D3-8448324F1817}"/>
    <pc:docChg chg="modSld">
      <pc:chgData name="Фиданка Е. Бечева" userId="S::fb35682264@edu.mon.bg::5c85d1b3-5d07-4a66-bb78-48db38f6ab2a" providerId="AD" clId="Web-{E8BE0F7A-2FB8-5ACD-B9D3-8448324F1817}" dt="2021-11-15T12:02:44.151" v="64"/>
      <pc:docMkLst>
        <pc:docMk/>
      </pc:docMkLst>
      <pc:sldChg chg="addSp delSp modSp modMedia addAnim delAnim">
        <pc:chgData name="Фиданка Е. Бечева" userId="S::fb35682264@edu.mon.bg::5c85d1b3-5d07-4a66-bb78-48db38f6ab2a" providerId="AD" clId="Web-{E8BE0F7A-2FB8-5ACD-B9D3-8448324F1817}" dt="2021-11-15T12:02:44.151" v="64"/>
        <pc:sldMkLst>
          <pc:docMk/>
          <pc:sldMk cId="109857222" sldId="256"/>
        </pc:sldMkLst>
        <pc:spChg chg="mod">
          <ac:chgData name="Фиданка Е. Бечева" userId="S::fb35682264@edu.mon.bg::5c85d1b3-5d07-4a66-bb78-48db38f6ab2a" providerId="AD" clId="Web-{E8BE0F7A-2FB8-5ACD-B9D3-8448324F1817}" dt="2021-11-15T11:50:28.888" v="40" actId="20577"/>
          <ac:spMkLst>
            <pc:docMk/>
            <pc:sldMk cId="109857222" sldId="256"/>
            <ac:spMk id="7" creationId="{71B2258F-86CA-4D4D-8270-BC05FCDEBFB3}"/>
          </ac:spMkLst>
        </pc:spChg>
        <pc:picChg chg="add del mod">
          <ac:chgData name="Фиданка Е. Бечева" userId="S::fb35682264@edu.mon.bg::5c85d1b3-5d07-4a66-bb78-48db38f6ab2a" providerId="AD" clId="Web-{E8BE0F7A-2FB8-5ACD-B9D3-8448324F1817}" dt="2021-11-15T11:35:37.509" v="5"/>
          <ac:picMkLst>
            <pc:docMk/>
            <pc:sldMk cId="109857222" sldId="256"/>
            <ac:picMk id="3" creationId="{3339679B-ED81-4745-AA63-A93A20EEB69E}"/>
          </ac:picMkLst>
        </pc:picChg>
        <pc:picChg chg="add del mod">
          <ac:chgData name="Фиданка Е. Бечева" userId="S::fb35682264@edu.mon.bg::5c85d1b3-5d07-4a66-bb78-48db38f6ab2a" providerId="AD" clId="Web-{E8BE0F7A-2FB8-5ACD-B9D3-8448324F1817}" dt="2021-11-15T11:38:18.434" v="11"/>
          <ac:picMkLst>
            <pc:docMk/>
            <pc:sldMk cId="109857222" sldId="256"/>
            <ac:picMk id="4" creationId="{121DCE8B-9E4B-48B1-92E4-AB1299ED29EE}"/>
          </ac:picMkLst>
        </pc:picChg>
        <pc:picChg chg="add del">
          <ac:chgData name="Фиданка Е. Бечева" userId="S::fb35682264@edu.mon.bg::5c85d1b3-5d07-4a66-bb78-48db38f6ab2a" providerId="AD" clId="Web-{E8BE0F7A-2FB8-5ACD-B9D3-8448324F1817}" dt="2021-11-15T11:45:49.442" v="30"/>
          <ac:picMkLst>
            <pc:docMk/>
            <pc:sldMk cId="109857222" sldId="256"/>
            <ac:picMk id="5" creationId="{D2E3F7FE-F73D-4133-9C34-B4F6353E11B5}"/>
          </ac:picMkLst>
        </pc:picChg>
        <pc:picChg chg="add del mod">
          <ac:chgData name="Фиданка Е. Бечева" userId="S::fb35682264@edu.mon.bg::5c85d1b3-5d07-4a66-bb78-48db38f6ab2a" providerId="AD" clId="Web-{E8BE0F7A-2FB8-5ACD-B9D3-8448324F1817}" dt="2021-11-15T11:40:54.749" v="15"/>
          <ac:picMkLst>
            <pc:docMk/>
            <pc:sldMk cId="109857222" sldId="256"/>
            <ac:picMk id="6" creationId="{82534019-15F3-444E-9082-F00DAB2F2F94}"/>
          </ac:picMkLst>
        </pc:picChg>
        <pc:picChg chg="add del mod">
          <ac:chgData name="Фиданка Е. Бечева" userId="S::fb35682264@edu.mon.bg::5c85d1b3-5d07-4a66-bb78-48db38f6ab2a" providerId="AD" clId="Web-{E8BE0F7A-2FB8-5ACD-B9D3-8448324F1817}" dt="2021-11-15T11:42:40.704" v="21"/>
          <ac:picMkLst>
            <pc:docMk/>
            <pc:sldMk cId="109857222" sldId="256"/>
            <ac:picMk id="8" creationId="{5AA06D19-1275-420C-BCD9-A7B9FA160F5F}"/>
          </ac:picMkLst>
        </pc:picChg>
        <pc:picChg chg="add del mod">
          <ac:chgData name="Фиданка Е. Бечева" userId="S::fb35682264@edu.mon.bg::5c85d1b3-5d07-4a66-bb78-48db38f6ab2a" providerId="AD" clId="Web-{E8BE0F7A-2FB8-5ACD-B9D3-8448324F1817}" dt="2021-11-15T11:46:56.431" v="36"/>
          <ac:picMkLst>
            <pc:docMk/>
            <pc:sldMk cId="109857222" sldId="256"/>
            <ac:picMk id="9" creationId="{7DCB8B11-0DFD-43FD-8647-46546F45AF2E}"/>
          </ac:picMkLst>
        </pc:picChg>
        <pc:picChg chg="add mod">
          <ac:chgData name="Фиданка Е. Бечева" userId="S::fb35682264@edu.mon.bg::5c85d1b3-5d07-4a66-bb78-48db38f6ab2a" providerId="AD" clId="Web-{E8BE0F7A-2FB8-5ACD-B9D3-8448324F1817}" dt="2021-11-15T12:02:44.151" v="64"/>
          <ac:picMkLst>
            <pc:docMk/>
            <pc:sldMk cId="109857222" sldId="256"/>
            <ac:picMk id="10" creationId="{2D4561CC-ED27-4A79-AD55-54B6B09818BE}"/>
          </ac:picMkLst>
        </pc:picChg>
      </pc:sldChg>
      <pc:sldChg chg="modSp">
        <pc:chgData name="Фиданка Е. Бечева" userId="S::fb35682264@edu.mon.bg::5c85d1b3-5d07-4a66-bb78-48db38f6ab2a" providerId="AD" clId="Web-{E8BE0F7A-2FB8-5ACD-B9D3-8448324F1817}" dt="2021-11-15T11:56:51.192" v="60" actId="20577"/>
        <pc:sldMkLst>
          <pc:docMk/>
          <pc:sldMk cId="3989534611" sldId="273"/>
        </pc:sldMkLst>
        <pc:spChg chg="mod">
          <ac:chgData name="Фиданка Е. Бечева" userId="S::fb35682264@edu.mon.bg::5c85d1b3-5d07-4a66-bb78-48db38f6ab2a" providerId="AD" clId="Web-{E8BE0F7A-2FB8-5ACD-B9D3-8448324F1817}" dt="2021-11-15T11:56:51.192" v="60" actId="20577"/>
          <ac:spMkLst>
            <pc:docMk/>
            <pc:sldMk cId="3989534611" sldId="273"/>
            <ac:spMk id="8" creationId="{2F0373D8-295A-4CD1-8D7E-EC104BF1946D}"/>
          </ac:spMkLst>
        </pc:spChg>
      </pc:sldChg>
    </pc:docChg>
  </pc:docChgLst>
  <pc:docChgLst>
    <pc:chgData name="Светлана Еленкина" userId="S::svetlana.elenkina@edu.mon.bg::bc302759-34cc-4e8e-b0c7-cf1d08d0e34c" providerId="AD" clId="Web-{B51F7008-5DB0-B37D-DFB8-95514A9A21EE}"/>
    <pc:docChg chg="modSld">
      <pc:chgData name="Светлана Еленкина" userId="S::svetlana.elenkina@edu.mon.bg::bc302759-34cc-4e8e-b0c7-cf1d08d0e34c" providerId="AD" clId="Web-{B51F7008-5DB0-B37D-DFB8-95514A9A21EE}" dt="2021-11-15T12:25:04.866" v="0"/>
      <pc:docMkLst>
        <pc:docMk/>
      </pc:docMkLst>
      <pc:sldChg chg="modSp modMedia">
        <pc:chgData name="Светлана Еленкина" userId="S::svetlana.elenkina@edu.mon.bg::bc302759-34cc-4e8e-b0c7-cf1d08d0e34c" providerId="AD" clId="Web-{B51F7008-5DB0-B37D-DFB8-95514A9A21EE}" dt="2021-11-15T12:25:04.866" v="0"/>
        <pc:sldMkLst>
          <pc:docMk/>
          <pc:sldMk cId="109857222" sldId="256"/>
        </pc:sldMkLst>
        <pc:picChg chg="mod">
          <ac:chgData name="Светлана Еленкина" userId="S::svetlana.elenkina@edu.mon.bg::bc302759-34cc-4e8e-b0c7-cf1d08d0e34c" providerId="AD" clId="Web-{B51F7008-5DB0-B37D-DFB8-95514A9A21EE}" dt="2021-11-15T12:25:04.866" v="0"/>
          <ac:picMkLst>
            <pc:docMk/>
            <pc:sldMk cId="109857222" sldId="256"/>
            <ac:picMk id="10" creationId="{2D4561CC-ED27-4A79-AD55-54B6B09818B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12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9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3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92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4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02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2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90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82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4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5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87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g.wikipedia.org/wiki/%D0%91%D0%B5%D1%80%D0%BB%D0%B8%D0%BD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25703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alfatar.egov.bg/ALFATAR/home.nsf/pages/bg/NT0000609E?OpenDocument" TargetMode="External"/><Relationship Id="rId3" Type="http://schemas.openxmlformats.org/officeDocument/2006/relationships/hyperlink" Target="https://youtu.be/Jpg2CFQKkBI" TargetMode="External"/><Relationship Id="rId7" Type="http://schemas.openxmlformats.org/officeDocument/2006/relationships/hyperlink" Target="https://bg.wikipedia.org/wiki/%D0%A2%D0%BE%D0%BB%D0%B5%D1%80%D0%B0%D0%BD%D1%82%D0%BD%D0%BE%D1%81%D1%82" TargetMode="External"/><Relationship Id="rId2" Type="http://schemas.openxmlformats.org/officeDocument/2006/relationships/hyperlink" Target="https://youtu.be/e4cn-_LZTf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g.kouraresidence.com/20-ejemplos-de-tolerancia-1442" TargetMode="External"/><Relationship Id="rId5" Type="http://schemas.openxmlformats.org/officeDocument/2006/relationships/hyperlink" Target="https://bg.warbletoncouncil.org/ejemplos-de-tolerancia-4060" TargetMode="External"/><Relationship Id="rId10" Type="http://schemas.openxmlformats.org/officeDocument/2006/relationships/hyperlink" Target="https://bg.yestherapyhelps.com/the-35-best-sentences-about-tolerance-and-aphorisms-14500" TargetMode="External"/><Relationship Id="rId4" Type="http://schemas.openxmlformats.org/officeDocument/2006/relationships/hyperlink" Target="https://www.rzibl.org/?p=1094" TargetMode="External"/><Relationship Id="rId9" Type="http://schemas.openxmlformats.org/officeDocument/2006/relationships/hyperlink" Target="https://www.crossroadbg.com/citati-tolerantnost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/>
          </a:p>
          <a:p>
            <a:pPr algn="ctr"/>
            <a:endParaRPr lang="en-US">
              <a:cs typeface="Calibri"/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2E3F7FE-F73D-4133-9C34-B4F6353E11B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t="18415" b="25335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1434" y="1183559"/>
            <a:ext cx="9144000" cy="290051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7000" b="1" err="1">
                <a:solidFill>
                  <a:srgbClr val="FFFFFF"/>
                </a:solidFill>
                <a:latin typeface="Elephant Pro"/>
                <a:cs typeface="Calibri Light"/>
              </a:rPr>
              <a:t>Денят</a:t>
            </a:r>
            <a:r>
              <a:rPr lang="en-US" sz="7000" b="1">
                <a:solidFill>
                  <a:srgbClr val="FFFFFF"/>
                </a:solidFill>
                <a:latin typeface="Elephant Pro"/>
                <a:cs typeface="Calibri Light"/>
              </a:rPr>
              <a:t> </a:t>
            </a:r>
            <a:r>
              <a:rPr lang="en-US" sz="7000" b="1" err="1">
                <a:solidFill>
                  <a:srgbClr val="FFFFFF"/>
                </a:solidFill>
                <a:latin typeface="Elephant Pro"/>
                <a:cs typeface="Calibri Light"/>
              </a:rPr>
              <a:t>на</a:t>
            </a:r>
            <a:r>
              <a:rPr lang="en-US" sz="7000" b="1">
                <a:solidFill>
                  <a:srgbClr val="FFFFFF"/>
                </a:solidFill>
                <a:latin typeface="Elephant Pro"/>
                <a:cs typeface="Calibri Light"/>
              </a:rPr>
              <a:t> </a:t>
            </a:r>
            <a:r>
              <a:rPr lang="en-US" sz="7000" b="1" err="1">
                <a:solidFill>
                  <a:srgbClr val="FFFFFF"/>
                </a:solidFill>
                <a:latin typeface="Elephant Pro"/>
                <a:cs typeface="Calibri Light"/>
              </a:rPr>
              <a:t>толерантността</a:t>
            </a:r>
            <a:endParaRPr lang="en-US" sz="7000" b="1">
              <a:solidFill>
                <a:srgbClr val="FFFFFF"/>
              </a:solidFill>
              <a:latin typeface="Elephant Pro"/>
            </a:endParaRPr>
          </a:p>
        </p:txBody>
      </p:sp>
      <p:pic>
        <p:nvPicPr>
          <p:cNvPr id="10" name="Songname">
            <a:hlinkClick r:id="" action="ppaction://media"/>
            <a:extLst>
              <a:ext uri="{FF2B5EF4-FFF2-40B4-BE49-F238E27FC236}">
                <a16:creationId xmlns:a16="http://schemas.microsoft.com/office/drawing/2014/main" id="{2D4561CC-ED27-4A79-AD55-54B6B09818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692" y="1497"/>
            <a:ext cx="1285999" cy="128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CAD51E-162C-40D2-8C89-B71C67DF4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587" y="1388728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/>
              <a:t> </a:t>
            </a:r>
            <a:r>
              <a:rPr lang="en-US" sz="4600" b="1">
                <a:latin typeface="Elephant Pro"/>
              </a:rPr>
              <a:t>История на понятието</a:t>
            </a:r>
            <a:br>
              <a:rPr lang="en-US" sz="4600" b="1">
                <a:latin typeface="Elephant Pro"/>
              </a:rPr>
            </a:br>
            <a:endParaRPr lang="en-US" sz="4600"/>
          </a:p>
          <a:p>
            <a:endParaRPr lang="en-US" sz="4600"/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7B009-FF75-4930-AE87-7AB330356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53" y="1849064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en-US" sz="2200" b="1">
                <a:ea typeface="+mn-lt"/>
                <a:cs typeface="+mn-lt"/>
              </a:rPr>
              <a:t>Исторически терминът възниква в хуманитарните науки като физиология и психология. Значението му е предимно на издръжливост, поносимост към дълго действащ негативен фактор. По-късно от биологичната сфера преминава в религиозната, а след това и в политиката и социологията. Този преход настъпва около 17 – 18 век.</a:t>
            </a:r>
            <a:endParaRPr lang="en-US" sz="2200" b="1"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endParaRPr lang="en-US" sz="2200">
              <a:cs typeface="Calibri" panose="020F0502020204030204"/>
            </a:endParaRPr>
          </a:p>
          <a:p>
            <a:endParaRPr lang="en-US" sz="2200"/>
          </a:p>
          <a:p>
            <a:endParaRPr lang="en-US" sz="2200"/>
          </a:p>
        </p:txBody>
      </p:sp>
      <p:pic>
        <p:nvPicPr>
          <p:cNvPr id="11" name="Picture 11" descr="A picture containing vector graphics, clipart&#10;&#10;Description automatically generated">
            <a:extLst>
              <a:ext uri="{FF2B5EF4-FFF2-40B4-BE49-F238E27FC236}">
                <a16:creationId xmlns:a16="http://schemas.microsoft.com/office/drawing/2014/main" id="{FC91F6C3-37E6-4073-B720-0C12BC957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54" b="-3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pic>
        <p:nvPicPr>
          <p:cNvPr id="12" name="Picture 12" descr="A picture containing text, receipt&#10;&#10;Description automatically generated">
            <a:extLst>
              <a:ext uri="{FF2B5EF4-FFF2-40B4-BE49-F238E27FC236}">
                <a16:creationId xmlns:a16="http://schemas.microsoft.com/office/drawing/2014/main" id="{A0070CEB-F219-41FD-B9DC-AC6D68E66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320" y="3912798"/>
            <a:ext cx="2286000" cy="25692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0EFC765-D736-4AF6-9262-DD9B9BCAD4F0}"/>
              </a:ext>
            </a:extLst>
          </p:cNvPr>
          <p:cNvSpPr txBox="1"/>
          <p:nvPr/>
        </p:nvSpPr>
        <p:spPr>
          <a:xfrm>
            <a:off x="3933646" y="6492816"/>
            <a:ext cx="571931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202122"/>
                </a:solidFill>
                <a:latin typeface="Arial"/>
                <a:cs typeface="Arial"/>
              </a:rPr>
              <a:t>„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Писмо за толерантността“ на Джон Лок, 1689 г</a:t>
            </a:r>
            <a:r>
              <a:rPr lang="en-US">
                <a:solidFill>
                  <a:srgbClr val="202122"/>
                </a:solidFill>
                <a:latin typeface="Arial"/>
                <a:cs typeface="Arial"/>
              </a:rPr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86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7C5F937-FDA4-49FD-A135-03738460F6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15E37C-522A-423F-B958-36BF661414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3A2565A-429C-451C-9B10-2377B86C63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2" r="1" b="1"/>
          <a:stretch/>
        </p:blipFill>
        <p:spPr>
          <a:xfrm>
            <a:off x="273190" y="230048"/>
            <a:ext cx="5405867" cy="372181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4" descr="A picture containing text, grass, sky, outdoor&#10;&#10;Description automatically generated">
            <a:extLst>
              <a:ext uri="{FF2B5EF4-FFF2-40B4-BE49-F238E27FC236}">
                <a16:creationId xmlns:a16="http://schemas.microsoft.com/office/drawing/2014/main" id="{F209F13A-F1FB-4D74-8916-7049A9ED68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537" r="-2" b="-2"/>
          <a:stretch/>
        </p:blipFill>
        <p:spPr>
          <a:xfrm>
            <a:off x="6249838" y="230037"/>
            <a:ext cx="5553967" cy="37275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C125E75E-F290-415E-9397-4DAC206C5A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57015" y="5330952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7B555F-03F0-4EC9-AEB0-F6CA7B339523}"/>
              </a:ext>
            </a:extLst>
          </p:cNvPr>
          <p:cNvSpPr txBox="1"/>
          <p:nvPr/>
        </p:nvSpPr>
        <p:spPr>
          <a:xfrm>
            <a:off x="209910" y="4551871"/>
            <a:ext cx="393652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Паметник на толерантността в Йерусалим, построен през 2008 г. от полския скулптор Чеслав Дзвигай</a:t>
            </a:r>
            <a:endParaRPr lang="en-US" b="1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E8E2F6-7FA1-49D8-8541-26035DFA697E}"/>
              </a:ext>
            </a:extLst>
          </p:cNvPr>
          <p:cNvSpPr txBox="1"/>
          <p:nvPr/>
        </p:nvSpPr>
        <p:spPr>
          <a:xfrm>
            <a:off x="6349042" y="4551872"/>
            <a:ext cx="3562709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v"/>
            </a:pPr>
            <a:r>
              <a:rPr lang="en-US" b="1">
                <a:latin typeface="Arial"/>
                <a:cs typeface="Arial"/>
              </a:rPr>
              <a:t>Паметник на толерантността в Севиля, построен през 1992 г. от испанския скулптор Едуардо Чилида</a:t>
            </a:r>
          </a:p>
        </p:txBody>
      </p:sp>
    </p:spTree>
    <p:extLst>
      <p:ext uri="{BB962C8B-B14F-4D97-AF65-F5344CB8AC3E}">
        <p14:creationId xmlns:p14="http://schemas.microsoft.com/office/powerpoint/2010/main" val="282744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648C3-EF44-43F8-8573-BC79B2E05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4004094" cy="171907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latin typeface="Elephant Pro"/>
                <a:cs typeface="Arial"/>
              </a:rPr>
              <a:t>16 ноември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2AB95-1667-4964-BAF0-9E7CE3825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4104735" cy="341071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en-US" sz="3600" b="1">
                <a:ea typeface="+mn-lt"/>
                <a:cs typeface="+mn-lt"/>
              </a:rPr>
              <a:t>На 16 ноември 1996 г. на Общо събрание на ООН е приета Декларация за принципите на толерантността. </a:t>
            </a:r>
            <a:endParaRPr lang="en-US" sz="3600" b="1">
              <a:cs typeface="Calibri"/>
            </a:endParaRPr>
          </a:p>
        </p:txBody>
      </p:sp>
      <p:pic>
        <p:nvPicPr>
          <p:cNvPr id="4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AF82ABF9-E030-4A0E-BA52-346439A348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1053526"/>
            <a:ext cx="6903720" cy="475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3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!!Rectangle">
            <a:extLst>
              <a:ext uri="{FF2B5EF4-FFF2-40B4-BE49-F238E27FC236}">
                <a16:creationId xmlns:a16="http://schemas.microsoft.com/office/drawing/2014/main" id="{7C432AFE-B3D2-4BFF-BF8F-96C27AFF1A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7" descr="A picture containing person&#10;&#10;Description automatically generated">
            <a:extLst>
              <a:ext uri="{FF2B5EF4-FFF2-40B4-BE49-F238E27FC236}">
                <a16:creationId xmlns:a16="http://schemas.microsoft.com/office/drawing/2014/main" id="{8281521E-F048-4CE6-94EA-96D40E714A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3E157E-DFDC-4879-83C8-DDA6BAC8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941832"/>
            <a:ext cx="10506456" cy="2057400"/>
          </a:xfrm>
        </p:spPr>
        <p:txBody>
          <a:bodyPr anchor="b">
            <a:normAutofit/>
          </a:bodyPr>
          <a:lstStyle/>
          <a:p>
            <a:r>
              <a:rPr lang="en-US" sz="5000">
                <a:latin typeface="Elephant Pro"/>
              </a:rPr>
              <a:t>Какво е толерантност?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5A0A1-46E2-4C69-865F-38874078A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502152"/>
            <a:ext cx="10506456" cy="267004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en-US" b="1">
                <a:ea typeface="+mn-lt"/>
                <a:cs typeface="+mn-lt"/>
              </a:rPr>
              <a:t>Толерантност е термин, който</a:t>
            </a:r>
            <a:r>
              <a:rPr lang="en-US">
                <a:ea typeface="+mn-lt"/>
                <a:cs typeface="+mn-lt"/>
              </a:rPr>
              <a:t>   </a:t>
            </a:r>
            <a:r>
              <a:rPr lang="en-US" b="1">
                <a:ea typeface="+mn-lt"/>
                <a:cs typeface="+mn-lt"/>
              </a:rPr>
              <a:t>означава уважение, търпимост.Толерантността като качество на личността се проявява,когато приемаме човека такъв какъвто е,без значение от каква националност и вяра е,как изглежда и каква култура и традиции има.Толерантността е разчупване на догмите.</a:t>
            </a:r>
            <a:endParaRPr lang="en-US" b="1">
              <a:cs typeface="Calibri"/>
            </a:endParaRPr>
          </a:p>
          <a:p>
            <a:endParaRPr lang="en-US" sz="2000"/>
          </a:p>
          <a:p>
            <a:endParaRPr lang="en-US" sz="2000"/>
          </a:p>
        </p:txBody>
      </p:sp>
      <p:pic>
        <p:nvPicPr>
          <p:cNvPr id="4" name="Картина 4">
            <a:extLst>
              <a:ext uri="{FF2B5EF4-FFF2-40B4-BE49-F238E27FC236}">
                <a16:creationId xmlns:a16="http://schemas.microsoft.com/office/drawing/2014/main" id="{B6F957C5-9F93-704F-A5BB-C2A7E4411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994" y="4899"/>
            <a:ext cx="3651940" cy="2407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56904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4">
            <a:extLst>
              <a:ext uri="{FF2B5EF4-FFF2-40B4-BE49-F238E27FC236}">
                <a16:creationId xmlns:a16="http://schemas.microsoft.com/office/drawing/2014/main" id="{DDEA23DA-7D90-054C-BD21-4484FE1A44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31"/>
          <a:stretch/>
        </p:blipFill>
        <p:spPr>
          <a:xfrm>
            <a:off x="811809" y="457200"/>
            <a:ext cx="1056838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8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Картина 4">
            <a:extLst>
              <a:ext uri="{FF2B5EF4-FFF2-40B4-BE49-F238E27FC236}">
                <a16:creationId xmlns:a16="http://schemas.microsoft.com/office/drawing/2014/main" id="{CFDB3567-4257-F34A-820E-1CFA5850C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64" b="1495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6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11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E33366-E3E9-42BC-932D-E68C20613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6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US" sz="5400">
                <a:solidFill>
                  <a:schemeClr val="accent4">
                    <a:lumMod val="75000"/>
                  </a:schemeClr>
                </a:solidFill>
                <a:latin typeface="Elephant Pro"/>
              </a:rPr>
              <a:t>Защо трябва да сме толерантни?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E5E7472B-1C66-4261-8B03-1B695F91E6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2978" b="4435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71F3B-2EAA-437A-A164-845C427E9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2706624"/>
            <a:ext cx="6894576" cy="348386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en-US" sz="2600" b="1">
                <a:latin typeface="Calibri"/>
                <a:cs typeface="Calibri"/>
              </a:rPr>
              <a:t>Всеки човек трябва да е толерантен към другите,не защото е модерно,а защото </a:t>
            </a:r>
            <a:r>
              <a:rPr lang="en-US" sz="2600" b="1">
                <a:solidFill>
                  <a:srgbClr val="000000"/>
                </a:solidFill>
                <a:latin typeface="Calibri"/>
                <a:cs typeface="Calibri"/>
              </a:rPr>
              <a:t>съзнаваме,че всеки </a:t>
            </a:r>
            <a:r>
              <a:rPr lang="bg-BG" sz="2600" b="1">
                <a:solidFill>
                  <a:srgbClr val="000000"/>
                </a:solidFill>
                <a:latin typeface="Calibri"/>
                <a:cs typeface="Calibri"/>
              </a:rPr>
              <a:t>човек </a:t>
            </a:r>
            <a:r>
              <a:rPr lang="en-US" sz="2600" b="1">
                <a:solidFill>
                  <a:srgbClr val="000000"/>
                </a:solidFill>
                <a:latin typeface="Calibri"/>
                <a:cs typeface="Calibri"/>
              </a:rPr>
              <a:t>има право на свобода и на свободна воля.</a:t>
            </a:r>
            <a:r>
              <a:rPr lang="en-US" sz="2600" b="1">
                <a:solidFill>
                  <a:srgbClr val="000000"/>
                </a:solidFill>
                <a:latin typeface="Calibri"/>
                <a:ea typeface="+mn-lt"/>
                <a:cs typeface="+mn-lt"/>
              </a:rPr>
              <a:t>Това не е само морален дълг, но и политическа и правна потребност. Трябва да сме толерантни към другите,защото така и те ще са толерантни към нас.</a:t>
            </a:r>
            <a:endParaRPr lang="en-US" sz="2600" b="1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7B8AE9-8B1A-4D87-A957-57827781A262}"/>
              </a:ext>
            </a:extLst>
          </p:cNvPr>
          <p:cNvSpPr txBox="1"/>
          <p:nvPr/>
        </p:nvSpPr>
        <p:spPr>
          <a:xfrm>
            <a:off x="9870531" y="6657945"/>
            <a:ext cx="2321469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BY-SA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0896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Slide Background Fill">
            <a:extLst>
              <a:ext uri="{FF2B5EF4-FFF2-40B4-BE49-F238E27FC236}">
                <a16:creationId xmlns:a16="http://schemas.microsoft.com/office/drawing/2014/main" id="{C7D023E4-8DE1-436E-9847-ED6A4B4B04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1CC5389-CB4A-43B7-9A0E-5447CE0BC2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36" name="Color">
              <a:extLst>
                <a:ext uri="{FF2B5EF4-FFF2-40B4-BE49-F238E27FC236}">
                  <a16:creationId xmlns:a16="http://schemas.microsoft.com/office/drawing/2014/main" id="{017160F5-4BB5-41FB-B2D8-0AE0A6D76E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Color">
              <a:extLst>
                <a:ext uri="{FF2B5EF4-FFF2-40B4-BE49-F238E27FC236}">
                  <a16:creationId xmlns:a16="http://schemas.microsoft.com/office/drawing/2014/main" id="{5AB10530-0B6F-40EF-9B05-F388D1BCB0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Color">
            <a:extLst>
              <a:ext uri="{FF2B5EF4-FFF2-40B4-BE49-F238E27FC236}">
                <a16:creationId xmlns:a16="http://schemas.microsoft.com/office/drawing/2014/main" id="{145B2F28-3A18-4BC2-8E92-9AF66F147CB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804" y="598259"/>
            <a:ext cx="10889442" cy="5680742"/>
          </a:xfrm>
          <a:prstGeom prst="rect">
            <a:avLst/>
          </a:prstGeom>
          <a:solidFill>
            <a:srgbClr val="EAF2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picture containing clipart&#10;&#10;Description automatically generated">
            <a:extLst>
              <a:ext uri="{FF2B5EF4-FFF2-40B4-BE49-F238E27FC236}">
                <a16:creationId xmlns:a16="http://schemas.microsoft.com/office/drawing/2014/main" id="{FD6B0D69-6F49-407B-B85D-A5D7F797F9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88" r="20831"/>
          <a:stretch/>
        </p:blipFill>
        <p:spPr>
          <a:xfrm>
            <a:off x="4747307" y="653615"/>
            <a:ext cx="6702822" cy="554000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FA65A26F-1F64-451C-BFA2-F92410951F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35C965A-C516-42B1-844F-9472408C92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4C44BFB-148D-4919-BEE5-0138A35BCC2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D704AD9-4DAA-4F0F-8B02-8B765658A5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F9F0EF2-FB12-49A3-B73C-E38141A55F7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9A9DBF1-1403-4BE8-B87E-0393E9CDE42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979BDB7-FA20-4F60-97B1-CF3696395B7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B7D32B5-D9D6-467E-8349-4A1A840FAB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01257BC-CB8C-4347-B019-8B2882D50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11" y="532362"/>
            <a:ext cx="4350170" cy="29051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chemeClr val="tx2"/>
                </a:solidFill>
                <a:latin typeface="Elephant Pro"/>
              </a:rPr>
              <a:t>Как да станем толерантни?</a:t>
            </a:r>
          </a:p>
        </p:txBody>
      </p:sp>
    </p:spTree>
    <p:extLst>
      <p:ext uri="{BB962C8B-B14F-4D97-AF65-F5344CB8AC3E}">
        <p14:creationId xmlns:p14="http://schemas.microsoft.com/office/powerpoint/2010/main" val="152165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9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4">
            <a:extLst>
              <a:ext uri="{FF2B5EF4-FFF2-40B4-BE49-F238E27FC236}">
                <a16:creationId xmlns:a16="http://schemas.microsoft.com/office/drawing/2014/main" id="{8A83D711-332A-5047-8C3B-B47D77FC63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3778" y="477707"/>
            <a:ext cx="10887508" cy="5902583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Картина 4">
            <a:extLst>
              <a:ext uri="{FF2B5EF4-FFF2-40B4-BE49-F238E27FC236}">
                <a16:creationId xmlns:a16="http://schemas.microsoft.com/office/drawing/2014/main" id="{ADB6C34A-80B6-4D4A-83A4-69DBDC8C8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38" y="475862"/>
            <a:ext cx="6775582" cy="599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20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254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11EE89B-9B50-0D48-AE9C-607176831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944551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  <a:latin typeface="Elephant Pro"/>
              </a:rPr>
              <a:t>Правила за толерантно общуване</a:t>
            </a:r>
          </a:p>
        </p:txBody>
      </p:sp>
      <p:sp>
        <p:nvSpPr>
          <p:cNvPr id="75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4">
            <a:extLst>
              <a:ext uri="{FF2B5EF4-FFF2-40B4-BE49-F238E27FC236}">
                <a16:creationId xmlns:a16="http://schemas.microsoft.com/office/drawing/2014/main" id="{26CD70D5-3525-3749-8C11-93A7D76EF4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9" b="-2"/>
          <a:stretch/>
        </p:blipFill>
        <p:spPr>
          <a:xfrm>
            <a:off x="746213" y="798764"/>
            <a:ext cx="7637674" cy="511025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4789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45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4">
            <a:extLst>
              <a:ext uri="{FF2B5EF4-FFF2-40B4-BE49-F238E27FC236}">
                <a16:creationId xmlns:a16="http://schemas.microsoft.com/office/drawing/2014/main" id="{0C81216B-F974-C542-A84F-3A79C89D1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440" y="643467"/>
            <a:ext cx="75031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4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7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4">
            <a:extLst>
              <a:ext uri="{FF2B5EF4-FFF2-40B4-BE49-F238E27FC236}">
                <a16:creationId xmlns:a16="http://schemas.microsoft.com/office/drawing/2014/main" id="{C770BEBA-F2B3-ED45-BEBF-60A068FB5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440" y="643467"/>
            <a:ext cx="75031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23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42518C26-33E6-46C4-9C78-F86E32F7A7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22006" b="18784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D477E-9EBA-4D2A-90CB-29093EF33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02895"/>
            <a:ext cx="11258961" cy="7254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rgbClr val="FFFFFF"/>
                </a:solidFill>
                <a:latin typeface="Elephant Pro"/>
                <a:ea typeface="+mn-lt"/>
                <a:cs typeface="+mn-lt"/>
              </a:rPr>
              <a:t>Принципи на толерантността:     </a:t>
            </a:r>
            <a:endParaRPr lang="en-US" sz="4000">
              <a:solidFill>
                <a:srgbClr val="FFFFFF"/>
              </a:solidFill>
              <a:latin typeface="Elephant Pro"/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endParaRPr lang="en-US" sz="2900" b="1">
              <a:solidFill>
                <a:srgbClr val="FFFFFF"/>
              </a:solidFill>
              <a:latin typeface="Calibri"/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latin typeface="Calibri"/>
                <a:ea typeface="+mn-lt"/>
                <a:cs typeface="+mn-lt"/>
              </a:rPr>
              <a:t> </a:t>
            </a: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Лесно е да мразиш, трудно е да обичаш.</a:t>
            </a:r>
            <a:endParaRPr lang="en-US" sz="29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 Един за всички, всички за един!</a:t>
            </a:r>
            <a:endParaRPr lang="en-US" sz="29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Рамките ограничават човешкия дух.</a:t>
            </a:r>
            <a:endParaRPr lang="en-US" sz="29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 Ако потърсиш доброто във всекиго, ще го намериш и в себе си.</a:t>
            </a:r>
            <a:endParaRPr lang="en-US" sz="29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   Не издигай стени!</a:t>
            </a:r>
            <a:endParaRPr lang="en-US" sz="29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     Търпение, доброжелателност, разбиране.</a:t>
            </a:r>
            <a:endParaRPr lang="en-US" sz="2900">
              <a:solidFill>
                <a:srgbClr val="FFFFFF"/>
              </a:solidFill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      Не бъди безразличен!</a:t>
            </a:r>
            <a:endParaRPr lang="en-US" sz="2900">
              <a:solidFill>
                <a:srgbClr val="FFFFFF"/>
              </a:solidFill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    Старай се да си искрен, добронамерен, сдържан, отстъпчив!</a:t>
            </a:r>
            <a:endParaRPr lang="en-US" sz="2900">
              <a:solidFill>
                <a:srgbClr val="FFFFFF"/>
              </a:solidFill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900" b="1">
                <a:solidFill>
                  <a:srgbClr val="FFFFFF"/>
                </a:solidFill>
                <a:ea typeface="+mn-lt"/>
                <a:cs typeface="+mn-lt"/>
              </a:rPr>
              <a:t> Това е да бъдеш ЧОВЕК!</a:t>
            </a:r>
            <a:endParaRPr lang="en-US" sz="2900">
              <a:solidFill>
                <a:srgbClr val="FFFFFF"/>
              </a:solidFill>
              <a:cs typeface="Calibri"/>
            </a:endParaRPr>
          </a:p>
          <a:p>
            <a:endParaRPr lang="en-US" sz="100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000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36E295-EF5B-4BE9-A4CB-D5C581AAA9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88952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9EDFE04B-BA3D-4E70-8E8D-3130980E00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9B9AA2D3-5BB5-441E-AE46-54B87F25148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16AB9C8-73C7-4230-83CF-BD090F3C8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234" y="-1962335"/>
            <a:ext cx="8812480" cy="3033247"/>
          </a:xfrm>
        </p:spPr>
        <p:txBody>
          <a:bodyPr anchor="b">
            <a:normAutofit/>
          </a:bodyPr>
          <a:lstStyle/>
          <a:p>
            <a:r>
              <a:rPr lang="en-US" sz="4800">
                <a:solidFill>
                  <a:schemeClr val="accent4">
                    <a:lumMod val="60000"/>
                    <a:lumOff val="40000"/>
                  </a:schemeClr>
                </a:solidFill>
                <a:latin typeface="Elephant Pro"/>
                <a:cs typeface="Calibri Light"/>
              </a:rPr>
              <a:t>Примери за толерантност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0373D8-295A-4CD1-8D7E-EC104BF19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2356" y="1352951"/>
            <a:ext cx="11846102" cy="497524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/>
              <a:buChar char="v"/>
            </a:pPr>
            <a:r>
              <a:rPr lang="en-US" sz="2400" b="1" err="1">
                <a:ea typeface="+mn-lt"/>
                <a:cs typeface="+mn-lt"/>
              </a:rPr>
              <a:t>Неправителствени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организации</a:t>
            </a:r>
            <a:r>
              <a:rPr lang="en-US" sz="2400" b="1">
                <a:ea typeface="+mn-lt"/>
                <a:cs typeface="+mn-lt"/>
              </a:rPr>
              <a:t>, </a:t>
            </a:r>
            <a:r>
              <a:rPr lang="en-US" sz="2400" b="1" err="1">
                <a:ea typeface="+mn-lt"/>
                <a:cs typeface="+mn-lt"/>
              </a:rPr>
              <a:t>които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оказват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помощ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на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хората</a:t>
            </a:r>
            <a:r>
              <a:rPr lang="en-US" sz="2400" b="1">
                <a:ea typeface="+mn-lt"/>
                <a:cs typeface="+mn-lt"/>
              </a:rPr>
              <a:t> с </a:t>
            </a:r>
            <a:r>
              <a:rPr lang="en-US" sz="2400" b="1" err="1">
                <a:ea typeface="+mn-lt"/>
                <a:cs typeface="+mn-lt"/>
              </a:rPr>
              <a:t>интелектуални</a:t>
            </a:r>
            <a:r>
              <a:rPr lang="en-US" sz="2400" b="1">
                <a:ea typeface="+mn-lt"/>
                <a:cs typeface="+mn-lt"/>
              </a:rPr>
              <a:t> и </a:t>
            </a:r>
            <a:r>
              <a:rPr lang="en-US" sz="2400" b="1" err="1">
                <a:ea typeface="+mn-lt"/>
                <a:cs typeface="+mn-lt"/>
              </a:rPr>
              <a:t>физически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увреждания</a:t>
            </a:r>
            <a:r>
              <a:rPr lang="en-US" sz="2400" b="1">
                <a:ea typeface="+mn-lt"/>
                <a:cs typeface="+mn-lt"/>
              </a:rPr>
              <a:t>;</a:t>
            </a:r>
            <a:endParaRPr lang="en-US">
              <a:cs typeface="Calibri" panose="020F0502020204030204"/>
            </a:endParaRPr>
          </a:p>
          <a:p>
            <a:pPr>
              <a:buFont typeface="Wingdings"/>
              <a:buChar char="v"/>
            </a:pPr>
            <a:r>
              <a:rPr lang="en-US" sz="2400" b="1" err="1">
                <a:solidFill>
                  <a:srgbClr val="000000"/>
                </a:solidFill>
                <a:cs typeface="Calibri"/>
              </a:rPr>
              <a:t>Програми,даващи</a:t>
            </a:r>
            <a:r>
              <a:rPr lang="en-US" sz="24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b="1" err="1">
                <a:solidFill>
                  <a:srgbClr val="000000"/>
                </a:solidFill>
                <a:cs typeface="Calibri"/>
              </a:rPr>
              <a:t>работа</a:t>
            </a:r>
            <a:r>
              <a:rPr lang="en-US" sz="24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b="1" err="1">
                <a:solidFill>
                  <a:srgbClr val="000000"/>
                </a:solidFill>
                <a:cs typeface="Calibri"/>
              </a:rPr>
              <a:t>на</a:t>
            </a:r>
            <a:r>
              <a:rPr lang="en-US" sz="2400" b="1">
                <a:solidFill>
                  <a:srgbClr val="000000"/>
                </a:solidFill>
                <a:cs typeface="Calibri"/>
              </a:rPr>
              <a:t> </a:t>
            </a:r>
            <a:r>
              <a:rPr lang="en-US" sz="2400" b="1" err="1">
                <a:solidFill>
                  <a:srgbClr val="000000"/>
                </a:solidFill>
                <a:cs typeface="Calibri"/>
              </a:rPr>
              <a:t>хора</a:t>
            </a:r>
            <a:r>
              <a:rPr lang="en-US" sz="2400" b="1">
                <a:solidFill>
                  <a:srgbClr val="000000"/>
                </a:solidFill>
                <a:cs typeface="Calibri"/>
              </a:rPr>
              <a:t> с </a:t>
            </a:r>
            <a:r>
              <a:rPr lang="en-US" sz="2400" b="1" err="1">
                <a:solidFill>
                  <a:srgbClr val="000000"/>
                </a:solidFill>
                <a:cs typeface="Calibri"/>
              </a:rPr>
              <a:t>увреждания</a:t>
            </a:r>
          </a:p>
          <a:p>
            <a:pPr>
              <a:buFont typeface="Wingdings"/>
              <a:buChar char="v"/>
            </a:pPr>
            <a:r>
              <a:rPr lang="en-US" sz="2400" b="1" err="1">
                <a:cs typeface="Calibri"/>
              </a:rPr>
              <a:t>Толерантост</a:t>
            </a:r>
            <a:r>
              <a:rPr lang="en-US" sz="2400" b="1">
                <a:cs typeface="Calibri"/>
              </a:rPr>
              <a:t> </a:t>
            </a:r>
            <a:r>
              <a:rPr lang="en-US" sz="2400" b="1" err="1">
                <a:cs typeface="Calibri"/>
              </a:rPr>
              <a:t>към</a:t>
            </a:r>
            <a:r>
              <a:rPr lang="en-US" sz="2400" b="1">
                <a:cs typeface="Calibri"/>
              </a:rPr>
              <a:t> </a:t>
            </a:r>
            <a:r>
              <a:rPr lang="en-US" sz="2400" b="1" err="1">
                <a:cs typeface="Calibri"/>
              </a:rPr>
              <a:t>бездомните</a:t>
            </a:r>
            <a:r>
              <a:rPr lang="en-US" sz="2400" b="1">
                <a:cs typeface="Calibri"/>
              </a:rPr>
              <a:t>/</a:t>
            </a:r>
            <a:r>
              <a:rPr lang="en-US" sz="2400" b="1" err="1">
                <a:cs typeface="Calibri"/>
              </a:rPr>
              <a:t>центрове</a:t>
            </a:r>
            <a:r>
              <a:rPr lang="en-US" sz="2400" b="1">
                <a:cs typeface="Calibri"/>
              </a:rPr>
              <a:t> </a:t>
            </a:r>
            <a:r>
              <a:rPr lang="en-US" sz="2400" b="1" err="1">
                <a:cs typeface="Calibri"/>
              </a:rPr>
              <a:t>за</a:t>
            </a:r>
            <a:r>
              <a:rPr lang="en-US" sz="2400" b="1">
                <a:cs typeface="Calibri"/>
              </a:rPr>
              <a:t> </a:t>
            </a:r>
            <a:r>
              <a:rPr lang="en-US" sz="2400" b="1" err="1">
                <a:cs typeface="Calibri"/>
              </a:rPr>
              <a:t>бездомни</a:t>
            </a:r>
            <a:r>
              <a:rPr lang="en-US" sz="2400" b="1">
                <a:cs typeface="Calibri"/>
              </a:rPr>
              <a:t> </a:t>
            </a:r>
            <a:r>
              <a:rPr lang="en-US" sz="2400" b="1" err="1">
                <a:cs typeface="Calibri"/>
              </a:rPr>
              <a:t>хора</a:t>
            </a:r>
            <a:r>
              <a:rPr lang="en-US" sz="2400" b="1">
                <a:cs typeface="Calibri"/>
              </a:rPr>
              <a:t>/</a:t>
            </a:r>
            <a:endParaRPr lang="en-US" sz="2400" b="1">
              <a:ea typeface="+mn-lt"/>
              <a:cs typeface="+mn-lt"/>
            </a:endParaRPr>
          </a:p>
          <a:p>
            <a:pPr>
              <a:buFont typeface="Wingdings"/>
              <a:buChar char="v"/>
            </a:pP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Толерантност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към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социално-слабите</a:t>
            </a:r>
            <a:endParaRPr lang="en-US" sz="2400" b="1" err="1">
              <a:ea typeface="+mn-lt"/>
              <a:cs typeface="+mn-lt"/>
            </a:endParaRPr>
          </a:p>
          <a:p>
            <a:pPr>
              <a:buFont typeface="Wingdings"/>
              <a:buChar char="v"/>
            </a:pP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Толерантност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към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старите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хора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/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старчески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домове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/</a:t>
            </a:r>
            <a:endParaRPr lang="en-US" sz="2400" b="1">
              <a:ea typeface="+mn-lt"/>
              <a:cs typeface="+mn-lt"/>
            </a:endParaRPr>
          </a:p>
          <a:p>
            <a:pPr>
              <a:buFont typeface="Wingdings"/>
              <a:buChar char="v"/>
            </a:pP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Толерантност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към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бездомните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животни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/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центрове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за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бездомни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животни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/</a:t>
            </a:r>
            <a:endParaRPr lang="en-US" sz="2400" b="1">
              <a:ea typeface="+mn-lt"/>
              <a:cs typeface="+mn-lt"/>
            </a:endParaRPr>
          </a:p>
          <a:p>
            <a:pPr>
              <a:buFont typeface="Wingdings"/>
              <a:buChar char="v"/>
            </a:pP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Толерантност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към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сираците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/</a:t>
            </a:r>
            <a:r>
              <a:rPr lang="en-US" sz="2400" b="1" err="1">
                <a:solidFill>
                  <a:srgbClr val="000000"/>
                </a:solidFill>
                <a:ea typeface="+mn-lt"/>
                <a:cs typeface="+mn-lt"/>
              </a:rPr>
              <a:t>сиропиталища</a:t>
            </a:r>
            <a:r>
              <a:rPr lang="en-US" sz="2400" b="1">
                <a:solidFill>
                  <a:srgbClr val="000000"/>
                </a:solidFill>
                <a:ea typeface="+mn-lt"/>
                <a:cs typeface="+mn-lt"/>
              </a:rPr>
              <a:t>/</a:t>
            </a:r>
            <a:endParaRPr lang="en-US" sz="2400" b="1">
              <a:ea typeface="+mn-lt"/>
              <a:cs typeface="+mn-lt"/>
            </a:endParaRPr>
          </a:p>
          <a:p>
            <a:pPr>
              <a:buFont typeface="Wingdings"/>
              <a:buChar char="v"/>
            </a:pPr>
            <a:r>
              <a:rPr lang="en-US" sz="2400" b="1" err="1">
                <a:ea typeface="+mn-lt"/>
                <a:cs typeface="+mn-lt"/>
              </a:rPr>
              <a:t>Посещаване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на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деца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от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различен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произход</a:t>
            </a:r>
            <a:r>
              <a:rPr lang="en-US" sz="2400" b="1">
                <a:ea typeface="+mn-lt"/>
                <a:cs typeface="+mn-lt"/>
              </a:rPr>
              <a:t> и </a:t>
            </a:r>
            <a:r>
              <a:rPr lang="en-US" sz="2400" b="1" err="1">
                <a:ea typeface="+mn-lt"/>
                <a:cs typeface="+mn-lt"/>
              </a:rPr>
              <a:t>религиозни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вярвания</a:t>
            </a:r>
            <a:r>
              <a:rPr lang="en-US" sz="2400" b="1">
                <a:ea typeface="+mn-lt"/>
                <a:cs typeface="+mn-lt"/>
              </a:rPr>
              <a:t> в </a:t>
            </a:r>
            <a:r>
              <a:rPr lang="en-US" sz="2400" b="1" err="1">
                <a:ea typeface="+mn-lt"/>
                <a:cs typeface="+mn-lt"/>
              </a:rPr>
              <a:t>едно</a:t>
            </a:r>
            <a:r>
              <a:rPr lang="en-US" sz="2400" b="1">
                <a:ea typeface="+mn-lt"/>
                <a:cs typeface="+mn-lt"/>
              </a:rPr>
              <a:t> и </a:t>
            </a:r>
            <a:r>
              <a:rPr lang="en-US" sz="2400" b="1" err="1">
                <a:ea typeface="+mn-lt"/>
                <a:cs typeface="+mn-lt"/>
              </a:rPr>
              <a:t>също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училище</a:t>
            </a:r>
            <a:r>
              <a:rPr lang="en-US" sz="2400" b="1">
                <a:ea typeface="+mn-lt"/>
                <a:cs typeface="+mn-lt"/>
              </a:rPr>
              <a:t>.</a:t>
            </a:r>
            <a:endParaRPr lang="en-US" sz="2400" b="1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v"/>
            </a:pPr>
            <a:r>
              <a:rPr lang="en-US" sz="2400" b="1">
                <a:ea typeface="+mn-lt"/>
                <a:cs typeface="+mn-lt"/>
              </a:rPr>
              <a:t> </a:t>
            </a:r>
            <a:r>
              <a:rPr lang="en-US" sz="2400" b="1" err="1">
                <a:ea typeface="+mn-lt"/>
                <a:cs typeface="+mn-lt"/>
              </a:rPr>
              <a:t>Университетска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класна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стая</a:t>
            </a:r>
            <a:r>
              <a:rPr lang="en-US" sz="2400" b="1">
                <a:ea typeface="+mn-lt"/>
                <a:cs typeface="+mn-lt"/>
              </a:rPr>
              <a:t> с </a:t>
            </a:r>
            <a:r>
              <a:rPr lang="en-US" sz="2400" b="1" err="1">
                <a:ea typeface="+mn-lt"/>
                <a:cs typeface="+mn-lt"/>
              </a:rPr>
              <a:t>хора</a:t>
            </a:r>
            <a:r>
              <a:rPr lang="en-US" sz="2400" b="1">
                <a:ea typeface="+mn-lt"/>
                <a:cs typeface="+mn-lt"/>
              </a:rPr>
              <a:t>, </a:t>
            </a:r>
            <a:r>
              <a:rPr lang="en-US" sz="2400" b="1" err="1">
                <a:ea typeface="+mn-lt"/>
                <a:cs typeface="+mn-lt"/>
              </a:rPr>
              <a:t>които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споделят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различни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политически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позиции</a:t>
            </a:r>
            <a:r>
              <a:rPr lang="en-US" sz="2400" b="1">
                <a:ea typeface="+mn-lt"/>
                <a:cs typeface="+mn-lt"/>
              </a:rPr>
              <a:t>.</a:t>
            </a:r>
            <a:endParaRPr lang="en-US" sz="2400" b="1">
              <a:cs typeface="Calibri"/>
            </a:endParaRPr>
          </a:p>
          <a:p>
            <a:pPr>
              <a:buFont typeface="Wingdings"/>
              <a:buChar char="v"/>
            </a:pPr>
            <a:r>
              <a:rPr lang="en-US" sz="2400" b="1">
                <a:ea typeface="+mn-lt"/>
                <a:cs typeface="+mn-lt"/>
              </a:rPr>
              <a:t> </a:t>
            </a:r>
            <a:r>
              <a:rPr lang="en-US" sz="2400" b="1" err="1">
                <a:ea typeface="+mn-lt"/>
                <a:cs typeface="+mn-lt"/>
              </a:rPr>
              <a:t>Пътувайте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до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друга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държава</a:t>
            </a:r>
            <a:r>
              <a:rPr lang="en-US" sz="2400" b="1">
                <a:ea typeface="+mn-lt"/>
                <a:cs typeface="+mn-lt"/>
              </a:rPr>
              <a:t> и </a:t>
            </a:r>
            <a:r>
              <a:rPr lang="en-US" sz="2400" b="1" err="1">
                <a:ea typeface="+mn-lt"/>
                <a:cs typeface="+mn-lt"/>
              </a:rPr>
              <a:t>зачитайте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нейните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традиции.В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училище</a:t>
            </a:r>
            <a:r>
              <a:rPr lang="en-US" sz="2400" b="1">
                <a:ea typeface="+mn-lt"/>
                <a:cs typeface="+mn-lt"/>
              </a:rPr>
              <a:t>, </a:t>
            </a:r>
            <a:r>
              <a:rPr lang="en-US" sz="2400" b="1" err="1">
                <a:ea typeface="+mn-lt"/>
                <a:cs typeface="+mn-lt"/>
              </a:rPr>
              <a:t>за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хора</a:t>
            </a:r>
            <a:r>
              <a:rPr lang="en-US" sz="2400" b="1">
                <a:ea typeface="+mn-lt"/>
                <a:cs typeface="+mn-lt"/>
              </a:rPr>
              <a:t>, </a:t>
            </a:r>
            <a:r>
              <a:rPr lang="en-US" sz="2400" b="1" err="1">
                <a:ea typeface="+mn-lt"/>
                <a:cs typeface="+mn-lt"/>
              </a:rPr>
              <a:t>които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имат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по-бавен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процент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на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обучение</a:t>
            </a:r>
            <a:r>
              <a:rPr lang="en-US" sz="2400" b="1">
                <a:ea typeface="+mn-lt"/>
                <a:cs typeface="+mn-lt"/>
              </a:rPr>
              <a:t> и </a:t>
            </a:r>
            <a:r>
              <a:rPr lang="en-US" sz="2400" b="1" err="1">
                <a:ea typeface="+mn-lt"/>
                <a:cs typeface="+mn-lt"/>
              </a:rPr>
              <a:t>много</a:t>
            </a:r>
            <a:r>
              <a:rPr lang="en-US" sz="2400" b="1">
                <a:ea typeface="+mn-lt"/>
                <a:cs typeface="+mn-lt"/>
              </a:rPr>
              <a:t> </a:t>
            </a:r>
            <a:r>
              <a:rPr lang="en-US" sz="2400" b="1" err="1">
                <a:ea typeface="+mn-lt"/>
                <a:cs typeface="+mn-lt"/>
              </a:rPr>
              <a:t>други</a:t>
            </a:r>
            <a:r>
              <a:rPr lang="en-US" sz="2400" b="1">
                <a:ea typeface="+mn-lt"/>
                <a:cs typeface="+mn-lt"/>
              </a:rPr>
              <a:t>.</a:t>
            </a:r>
          </a:p>
          <a:p>
            <a:pPr>
              <a:buFont typeface="Wingdings" panose="020B0604020202020204" pitchFamily="34" charset="0"/>
              <a:buChar char="v"/>
            </a:pPr>
            <a:endParaRPr lang="en-US" sz="2400" b="1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v"/>
            </a:pPr>
            <a:endParaRPr lang="en-US" sz="2400" b="1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v"/>
            </a:pPr>
            <a:endParaRPr lang="en-US" sz="2400" b="1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v"/>
            </a:pPr>
            <a:endParaRPr lang="en-US" sz="2400" b="1">
              <a:solidFill>
                <a:srgbClr val="000000"/>
              </a:solidFill>
              <a:cs typeface="Calibri"/>
            </a:endParaRPr>
          </a:p>
          <a:p>
            <a:pPr>
              <a:buFont typeface="Wingdings"/>
              <a:buChar char="v"/>
            </a:pPr>
            <a:endParaRPr lang="en-US" sz="2400" b="1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953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4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A picture containing person&#10;&#10;Description automatically generated">
            <a:extLst>
              <a:ext uri="{FF2B5EF4-FFF2-40B4-BE49-F238E27FC236}">
                <a16:creationId xmlns:a16="http://schemas.microsoft.com/office/drawing/2014/main" id="{F1B989D1-0133-41F6-A8A8-28D6D0C82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06" y="643467"/>
            <a:ext cx="3114028" cy="2475653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DC47F623-D608-494A-8CB4-7A50F7D79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676" y="692784"/>
            <a:ext cx="3252903" cy="2384049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 descr="A picture containing outdoor, person, raft, crowd&#10;&#10;Description automatically generated">
            <a:extLst>
              <a:ext uri="{FF2B5EF4-FFF2-40B4-BE49-F238E27FC236}">
                <a16:creationId xmlns:a16="http://schemas.microsoft.com/office/drawing/2014/main" id="{FCF969D4-DC06-4FB1-AF22-67A5E22F5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3518" y="792416"/>
            <a:ext cx="3252903" cy="2184785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Картина 2">
            <a:extLst>
              <a:ext uri="{FF2B5EF4-FFF2-40B4-BE49-F238E27FC236}">
                <a16:creationId xmlns:a16="http://schemas.microsoft.com/office/drawing/2014/main" id="{A20E03B7-02E6-594F-BB2A-E302B8D549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94" y="3748194"/>
            <a:ext cx="2957853" cy="2471631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F9FE375-3674-4B26-B67B-30AFAF78CC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3610700"/>
            <a:ext cx="3588171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 descr="A picture containing person, computer&#10;&#10;Description automatically generated">
            <a:extLst>
              <a:ext uri="{FF2B5EF4-FFF2-40B4-BE49-F238E27FC236}">
                <a16:creationId xmlns:a16="http://schemas.microsoft.com/office/drawing/2014/main" id="{B94EE780-F66F-4EB8-8377-571BE3F2E3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5433" y="4107832"/>
            <a:ext cx="3217333" cy="1822875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  <p:pic>
        <p:nvPicPr>
          <p:cNvPr id="7" name="Picture 7" descr="A picture containing dog, floor, deck&#10;&#10;Description automatically generated">
            <a:extLst>
              <a:ext uri="{FF2B5EF4-FFF2-40B4-BE49-F238E27FC236}">
                <a16:creationId xmlns:a16="http://schemas.microsoft.com/office/drawing/2014/main" id="{3CC259E7-9945-42FE-8676-66339B482A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3518" y="3923737"/>
            <a:ext cx="3252903" cy="2127574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53661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Icon&#10;&#10;Description automatically generated">
            <a:extLst>
              <a:ext uri="{FF2B5EF4-FFF2-40B4-BE49-F238E27FC236}">
                <a16:creationId xmlns:a16="http://schemas.microsoft.com/office/drawing/2014/main" id="{094561F5-DB29-4A60-9756-85C7B37CDA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t="24243" b="139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4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9873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EE626-7423-4813-8806-CAF6FB1E6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6891186" cy="1135737"/>
          </a:xfrm>
        </p:spPr>
        <p:txBody>
          <a:bodyPr>
            <a:normAutofit/>
          </a:bodyPr>
          <a:lstStyle/>
          <a:p>
            <a:r>
              <a:rPr lang="en-US" sz="3600">
                <a:latin typeface="Elephant Pro"/>
                <a:cs typeface="Calibri Light"/>
              </a:rPr>
              <a:t>Граници и допуски на толерантността</a:t>
            </a:r>
            <a:endParaRPr lang="en-US" sz="3600">
              <a:latin typeface="Elephant Pro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AFF35-ECC1-4335-BF3C-0C831ABFB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844" y="1782981"/>
            <a:ext cx="8947149" cy="439398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en-US" sz="2200" b="1" err="1">
                <a:cs typeface="Calibri"/>
              </a:rPr>
              <a:t>Толерантността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означава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отказ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от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собствените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си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убеждения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или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позиции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под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чужд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натиск,панипулация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или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заплаха</a:t>
            </a:r>
            <a:r>
              <a:rPr lang="en-US" sz="2200" b="1">
                <a:cs typeface="Calibri"/>
              </a:rPr>
              <a:t>.</a:t>
            </a:r>
            <a:endParaRPr lang="en-US" sz="2200"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200" b="1" err="1">
                <a:cs typeface="Calibri"/>
              </a:rPr>
              <a:t>Не</a:t>
            </a:r>
            <a:r>
              <a:rPr lang="en-US" sz="2200" b="1">
                <a:cs typeface="Calibri"/>
              </a:rPr>
              <a:t> е </a:t>
            </a:r>
            <a:r>
              <a:rPr lang="en-US" sz="2200" b="1" err="1">
                <a:cs typeface="Calibri"/>
              </a:rPr>
              <a:t>абдикиране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от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своите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виждания,а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по-скоро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бъдем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търпими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към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тези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другите,стига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те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нараняват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нас,народа,обществото</a:t>
            </a:r>
            <a:r>
              <a:rPr lang="en-US" sz="2200" b="1">
                <a:cs typeface="Calibri"/>
              </a:rPr>
              <a:t>, </a:t>
            </a:r>
            <a:r>
              <a:rPr lang="en-US" sz="2200" b="1" err="1">
                <a:cs typeface="Calibri"/>
              </a:rPr>
              <a:t>нацията</a:t>
            </a:r>
            <a:r>
              <a:rPr lang="en-US" sz="2200" b="1">
                <a:cs typeface="Calibri"/>
              </a:rPr>
              <a:t> и </a:t>
            </a:r>
            <a:r>
              <a:rPr lang="en-US" sz="2200" b="1" err="1">
                <a:cs typeface="Calibri"/>
              </a:rPr>
              <a:t>света</a:t>
            </a:r>
            <a:r>
              <a:rPr lang="en-US" sz="2200" b="1">
                <a:cs typeface="Calibri"/>
              </a:rPr>
              <a:t>.</a:t>
            </a:r>
            <a:endParaRPr lang="en-US" sz="2200"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200" b="1" err="1">
                <a:cs typeface="Calibri"/>
              </a:rPr>
              <a:t>Трябва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всеки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си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постави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граница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толерантността,защото</a:t>
            </a:r>
            <a:r>
              <a:rPr lang="en-US" sz="2200" b="1">
                <a:cs typeface="Calibri"/>
              </a:rPr>
              <a:t> </a:t>
            </a:r>
            <a:r>
              <a:rPr lang="en-US" sz="2200" b="1" err="1">
                <a:cs typeface="Calibri"/>
              </a:rPr>
              <a:t>толерантността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ще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премземе</a:t>
            </a:r>
            <a:r>
              <a:rPr lang="en-US" sz="2200" b="1">
                <a:cs typeface="Calibri"/>
              </a:rPr>
              <a:t>.</a:t>
            </a:r>
            <a:endParaRPr lang="en-US" sz="2200"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200" b="1" err="1">
                <a:cs typeface="Calibri"/>
              </a:rPr>
              <a:t>Толерантността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означава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пренабрегваме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нормалността</a:t>
            </a:r>
            <a:r>
              <a:rPr lang="en-US" sz="2200" b="1">
                <a:cs typeface="Calibri"/>
              </a:rPr>
              <a:t>.</a:t>
            </a:r>
            <a:endParaRPr lang="en-US" sz="2200"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200" b="1" err="1">
                <a:cs typeface="Calibri"/>
              </a:rPr>
              <a:t>Не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означава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приемаме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нечий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избори</a:t>
            </a:r>
            <a:r>
              <a:rPr lang="en-US" sz="2200" b="1">
                <a:cs typeface="Calibri"/>
              </a:rPr>
              <a:t> и </a:t>
            </a:r>
            <a:r>
              <a:rPr lang="en-US" sz="2200" b="1" err="1">
                <a:cs typeface="Calibri"/>
              </a:rPr>
              <a:t>да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ги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налагаме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върху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други,в</a:t>
            </a:r>
            <a:r>
              <a:rPr lang="en-US" sz="2200" b="1">
                <a:cs typeface="Calibri"/>
              </a:rPr>
              <a:t> </a:t>
            </a:r>
            <a:r>
              <a:rPr lang="en-US" sz="2200" b="1" err="1">
                <a:cs typeface="Calibri"/>
              </a:rPr>
              <a:t>противен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случай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това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ще</a:t>
            </a:r>
            <a:r>
              <a:rPr lang="en-US" sz="2200" b="1">
                <a:cs typeface="Calibri"/>
              </a:rPr>
              <a:t> е </a:t>
            </a:r>
            <a:r>
              <a:rPr lang="en-US" sz="2200" b="1" err="1">
                <a:cs typeface="Calibri"/>
              </a:rPr>
              <a:t>диспотизъм,висша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степен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диктатура,самовластие</a:t>
            </a:r>
            <a:r>
              <a:rPr lang="en-US" sz="2200" b="1">
                <a:cs typeface="Calibri"/>
              </a:rPr>
              <a:t> и </a:t>
            </a:r>
            <a:r>
              <a:rPr lang="en-US" sz="2200" b="1" err="1">
                <a:cs typeface="Calibri"/>
              </a:rPr>
              <a:t>тирания</a:t>
            </a:r>
            <a:endParaRPr lang="en-US" sz="2200" err="1"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2200" b="1" err="1">
                <a:cs typeface="Calibri"/>
              </a:rPr>
              <a:t>Толерантността</a:t>
            </a:r>
            <a:r>
              <a:rPr lang="en-US" sz="2200" b="1">
                <a:cs typeface="Calibri"/>
              </a:rPr>
              <a:t> и </a:t>
            </a:r>
            <a:r>
              <a:rPr lang="en-US" sz="2200" b="1" err="1">
                <a:cs typeface="Calibri"/>
              </a:rPr>
              <a:t>търпимостта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към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другите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хора,техните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виждания</a:t>
            </a:r>
            <a:r>
              <a:rPr lang="en-US" sz="2200" b="1">
                <a:cs typeface="Calibri"/>
              </a:rPr>
              <a:t> и </a:t>
            </a:r>
            <a:r>
              <a:rPr lang="en-US" sz="2200" b="1" err="1">
                <a:cs typeface="Calibri"/>
              </a:rPr>
              <a:t>мнения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не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означават,че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трябва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да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сме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съгласни</a:t>
            </a:r>
            <a:r>
              <a:rPr lang="en-US" sz="2200" b="1">
                <a:cs typeface="Calibri"/>
              </a:rPr>
              <a:t> с </a:t>
            </a:r>
            <a:r>
              <a:rPr lang="en-US" sz="2200" b="1" err="1">
                <a:cs typeface="Calibri"/>
              </a:rPr>
              <a:t>тях</a:t>
            </a:r>
            <a:r>
              <a:rPr lang="en-US" sz="2200" b="1">
                <a:cs typeface="Calibri"/>
              </a:rPr>
              <a:t> и </a:t>
            </a:r>
            <a:r>
              <a:rPr lang="en-US" sz="2200" b="1" err="1">
                <a:cs typeface="Calibri"/>
              </a:rPr>
              <a:t>да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ги</a:t>
            </a:r>
            <a:r>
              <a:rPr lang="en-US" sz="2200" b="1">
                <a:cs typeface="Calibri"/>
              </a:rPr>
              <a:t> </a:t>
            </a:r>
            <a:r>
              <a:rPr lang="en-US" sz="2200" b="1" err="1">
                <a:cs typeface="Calibri"/>
              </a:rPr>
              <a:t>приемаме</a:t>
            </a:r>
            <a:r>
              <a:rPr lang="en-US" sz="2200" b="1">
                <a:cs typeface="Calibri"/>
              </a:rPr>
              <a:t>.</a:t>
            </a:r>
            <a:endParaRPr lang="en-US" sz="2200">
              <a:cs typeface="Calibri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EAA094-9CF6-4695-958A-33D9BCAA94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123132" y="713128"/>
            <a:ext cx="1068867" cy="2126625"/>
            <a:chOff x="10918968" y="713127"/>
            <a:chExt cx="1273032" cy="25328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E80C965-DB6D-4F81-9E9E-B027384D0B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052629" y="2120024"/>
              <a:ext cx="645368" cy="645368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A580F890-B085-4E95-96AA-55AEBEC5CE6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89068" y="1343027"/>
              <a:ext cx="2532832" cy="1273032"/>
            </a:xfrm>
            <a:prstGeom prst="triangle">
              <a:avLst>
                <a:gd name="adj" fmla="val 50000"/>
              </a:avLst>
            </a:prstGeom>
            <a:solidFill>
              <a:schemeClr val="accent4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BD28B4-CE5E-4E34-9EF8-BD5388126A04}"/>
              </a:ext>
            </a:extLst>
          </p:cNvPr>
          <p:cNvSpPr txBox="1"/>
          <p:nvPr/>
        </p:nvSpPr>
        <p:spPr>
          <a:xfrm>
            <a:off x="9857708" y="6657945"/>
            <a:ext cx="2334292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BY-NC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6996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Background Texture Wallpaper · Free image on Pixabay">
            <a:extLst>
              <a:ext uri="{FF2B5EF4-FFF2-40B4-BE49-F238E27FC236}">
                <a16:creationId xmlns:a16="http://schemas.microsoft.com/office/drawing/2014/main" id="{172B7074-5C7B-4C35-B490-F636932840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556" b="29205"/>
          <a:stretch/>
        </p:blipFill>
        <p:spPr>
          <a:xfrm>
            <a:off x="-1558616" y="0"/>
            <a:ext cx="12191980" cy="685671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077D84-17AE-4F32-8C4B-FC454E514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8804" y="1538078"/>
            <a:ext cx="10371827" cy="432258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buFont typeface="Wingdings" panose="020B0604020202020204" pitchFamily="34" charset="0"/>
              <a:buChar char="v"/>
            </a:pPr>
            <a:r>
              <a:rPr lang="en-US">
                <a:ea typeface="+mn-lt"/>
                <a:cs typeface="+mn-lt"/>
              </a:rPr>
              <a:t>“</a:t>
            </a:r>
            <a:r>
              <a:rPr lang="en-US" b="1">
                <a:ea typeface="+mn-lt"/>
                <a:cs typeface="+mn-lt"/>
              </a:rPr>
              <a:t>Хората, които четат, са много по-толерантни и открити от тези, които не го правят„- </a:t>
            </a:r>
            <a:r>
              <a:rPr lang="en-US" b="1" i="1">
                <a:ea typeface="+mn-lt"/>
                <a:cs typeface="+mn-lt"/>
              </a:rPr>
              <a:t>Дейвид Балдачи</a:t>
            </a:r>
            <a:endParaRPr lang="en-US" b="1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b="1">
                <a:ea typeface="+mn-lt"/>
                <a:cs typeface="+mn-lt"/>
              </a:rPr>
              <a:t>“Толерантността не се проявява по отношение на доброто, а по отношение на неприятното. Трябва да можем да издържим неприятното, а не да му отнемем правото да съществува„ - </a:t>
            </a:r>
            <a:r>
              <a:rPr lang="en-US" b="1" i="1">
                <a:ea typeface="+mn-lt"/>
                <a:cs typeface="+mn-lt"/>
              </a:rPr>
              <a:t>Дмитрий Биков</a:t>
            </a:r>
            <a:endParaRPr lang="en-US" b="1" i="1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b="1">
                <a:ea typeface="+mn-lt"/>
                <a:cs typeface="+mn-lt"/>
              </a:rPr>
              <a:t>“Ако толерантността се вземе до степен, в която толерира унищожаването на същите тези принципи, които на първо място позволяват толерантността, тя става непоносима„ - </a:t>
            </a:r>
            <a:r>
              <a:rPr lang="en-US" b="1" i="1">
                <a:ea typeface="+mn-lt"/>
                <a:cs typeface="+mn-lt"/>
              </a:rPr>
              <a:t>Гаетано Моска</a:t>
            </a:r>
            <a:endParaRPr lang="en-US" b="1" i="1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b="1"/>
              <a:t>3. “Има граница, в която толерантността престава да бъде добродетел„- Едмънд Бърк</a:t>
            </a:r>
            <a:endParaRPr lang="en-US" b="1" i="1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b="1"/>
              <a:t>“Всички сме изпълнени със слабости и грешки; нека простим един на друг нашите глупости: това е първият закон на природата. (Волтер)„</a:t>
            </a:r>
            <a:endParaRPr lang="en-US" b="1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b="1">
                <a:ea typeface="+mn-lt"/>
                <a:cs typeface="+mn-lt"/>
              </a:rPr>
              <a:t>“Сърцето на мъдростта е толерантността. - </a:t>
            </a:r>
            <a:r>
              <a:rPr lang="en-US" b="1" i="1">
                <a:ea typeface="+mn-lt"/>
                <a:cs typeface="+mn-lt"/>
              </a:rPr>
              <a:t>Стивън Ериксън„</a:t>
            </a:r>
            <a:endParaRPr lang="en-US" b="1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 i="1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0186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52243-E0D9-4752-933D-27F389656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US" sz="1700" b="1">
              <a:cs typeface="Calibri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 b="1">
                <a:latin typeface="Arial"/>
                <a:cs typeface="Arial"/>
              </a:rPr>
              <a:t>Източници:</a:t>
            </a:r>
            <a:endParaRPr lang="en-US" sz="1700" b="1"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2"/>
              </a:rPr>
              <a:t>https://youtu.be/e4cn-_LZTfo</a:t>
            </a:r>
            <a:endParaRPr lang="en-US" sz="1700">
              <a:latin typeface="Arial"/>
              <a:ea typeface="+mn-lt"/>
              <a:cs typeface="Arial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3"/>
              </a:rPr>
              <a:t>https://youtu.be/Jpg2CFQKkBI</a:t>
            </a:r>
            <a:endParaRPr lang="en-US" sz="1700">
              <a:latin typeface="Arial"/>
              <a:ea typeface="+mn-lt"/>
              <a:cs typeface="Arial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4"/>
              </a:rPr>
              <a:t>https://www.rzibl.org/?p=1094</a:t>
            </a:r>
            <a:endParaRPr lang="en-US" sz="1700"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5"/>
              </a:rPr>
              <a:t>https://bg.warbletoncouncil.org/ejemplos-de-tolerancia-4060</a:t>
            </a:r>
            <a:endParaRPr lang="en-US" sz="1700">
              <a:ea typeface="+mn-lt"/>
              <a:cs typeface="+mn-lt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6"/>
              </a:rPr>
              <a:t>https://bg.kouraresidence.com/20-ejemplos-de-tolerancia-1442</a:t>
            </a:r>
            <a:endParaRPr lang="en-US" sz="1700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7"/>
              </a:rPr>
              <a:t>https://bg.wikipedia.org/wiki/%D0%A2%D0%BE%D0%BB%D0%B5%D1%80%D0%B0%D0%BD%D1%82%D0%BD%D0%BE%D1%81%D1%82</a:t>
            </a:r>
            <a:endParaRPr lang="en-US" sz="1700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8"/>
              </a:rPr>
              <a:t>http://alfatar.egov.bg/ALFATAR/home.nsf/pages/bg/NT0000609E?OpenDocument</a:t>
            </a:r>
            <a:endParaRPr lang="en-US" sz="1700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9"/>
              </a:rPr>
              <a:t>https://www.crossroadbg.com/citati-tolerantnost/</a:t>
            </a:r>
            <a:endParaRPr lang="en-US" sz="1700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en-US" sz="1700">
                <a:ea typeface="+mn-lt"/>
                <a:cs typeface="+mn-lt"/>
                <a:hlinkClick r:id="rId10"/>
              </a:rPr>
              <a:t>https://bg.yestherapyhelps.com/the-35-best-sentences-about-tolerance-and-aphorisms-14500</a:t>
            </a:r>
            <a:endParaRPr lang="en-US" sz="1700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endParaRPr lang="en-US" sz="1700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endParaRPr lang="en-US" sz="1700">
              <a:cs typeface="Calibri" panose="020F0502020204030204"/>
            </a:endParaRPr>
          </a:p>
          <a:p>
            <a:pPr>
              <a:buFont typeface="Wingdings" panose="020B0604020202020204" pitchFamily="34" charset="0"/>
              <a:buChar char="v"/>
            </a:pPr>
            <a:endParaRPr lang="en-US" sz="17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4842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Картина 3">
            <a:extLst>
              <a:ext uri="{FF2B5EF4-FFF2-40B4-BE49-F238E27FC236}">
                <a16:creationId xmlns:a16="http://schemas.microsoft.com/office/drawing/2014/main" id="{87BD556F-2519-974E-BC72-1EC43C358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1" b="17564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C7191-118A-43A4-B448-67A7FA020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948" y="2706735"/>
            <a:ext cx="10073540" cy="404328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5400" b="1" dirty="0" err="1">
                <a:solidFill>
                  <a:srgbClr val="FFFFFF"/>
                </a:solidFill>
                <a:latin typeface="Elephant Pro"/>
                <a:cs typeface="Calibri"/>
              </a:rPr>
              <a:t>Благодаря</a:t>
            </a:r>
            <a:r>
              <a:rPr lang="en-US" sz="5400" b="1" dirty="0">
                <a:solidFill>
                  <a:srgbClr val="FFFFFF"/>
                </a:solidFill>
                <a:latin typeface="Elephant Pro"/>
                <a:cs typeface="Calibri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Elephant Pro"/>
                <a:cs typeface="Calibri"/>
              </a:rPr>
              <a:t>за</a:t>
            </a:r>
            <a:r>
              <a:rPr lang="en-US" sz="5400" b="1" dirty="0">
                <a:solidFill>
                  <a:srgbClr val="FFFFFF"/>
                </a:solidFill>
                <a:latin typeface="Elephant Pro"/>
                <a:cs typeface="Calibri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Elephant Pro"/>
                <a:cs typeface="Calibri"/>
              </a:rPr>
              <a:t>вниманието</a:t>
            </a:r>
            <a:r>
              <a:rPr lang="en-US" sz="5400" b="1" dirty="0">
                <a:solidFill>
                  <a:srgbClr val="FFFFFF"/>
                </a:solidFill>
                <a:latin typeface="Elephant Pro"/>
                <a:cs typeface="Calibri"/>
              </a:rPr>
              <a:t>!</a:t>
            </a:r>
            <a:endParaRPr lang="en-US" sz="5400" dirty="0">
              <a:cs typeface="Calibri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Elephant Pro"/>
                <a:cs typeface="Calibri"/>
              </a:rPr>
              <a:t>                     </a:t>
            </a:r>
            <a:endParaRPr lang="en-US" dirty="0">
              <a:solidFill>
                <a:srgbClr val="000000"/>
              </a:solidFill>
              <a:latin typeface="Calibri" panose="020F0502020204030204"/>
              <a:cs typeface="Calibri"/>
            </a:endParaRPr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Elephant Pro"/>
                <a:cs typeface="Calibri"/>
              </a:rPr>
              <a:t>                          </a:t>
            </a:r>
            <a:endParaRPr lang="en-US" dirty="0">
              <a:solidFill>
                <a:srgbClr val="000000"/>
              </a:solidFill>
              <a:latin typeface="Calibri" panose="020F0502020204030204"/>
              <a:cs typeface="Calibri"/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Elephant Pro"/>
                <a:cs typeface="Calibri"/>
              </a:rPr>
              <a:t>                                                        </a:t>
            </a:r>
            <a:r>
              <a:rPr lang="en-US" sz="2200" b="1" dirty="0" err="1">
                <a:solidFill>
                  <a:srgbClr val="FFFFFF"/>
                </a:solidFill>
                <a:latin typeface="Elephant Pro"/>
                <a:cs typeface="Calibri"/>
              </a:rPr>
              <a:t>Изготвила</a:t>
            </a:r>
            <a:r>
              <a:rPr lang="en-US" sz="2200" b="1" dirty="0">
                <a:solidFill>
                  <a:srgbClr val="FFFFFF"/>
                </a:solidFill>
                <a:latin typeface="Elephant Pro"/>
                <a:cs typeface="Calibri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Elephant Pro"/>
                <a:cs typeface="Calibri"/>
              </a:rPr>
              <a:t>Фиданка</a:t>
            </a:r>
            <a:r>
              <a:rPr lang="en-US" sz="2200" b="1" dirty="0">
                <a:solidFill>
                  <a:srgbClr val="FFFFFF"/>
                </a:solidFill>
                <a:latin typeface="Elephant Pro"/>
                <a:cs typeface="Calibri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Elephant Pro"/>
                <a:cs typeface="Calibri"/>
              </a:rPr>
              <a:t>Бечева</a:t>
            </a:r>
            <a:r>
              <a:rPr lang="en-US" sz="2200" b="1" dirty="0">
                <a:solidFill>
                  <a:srgbClr val="FFFFFF"/>
                </a:solidFill>
                <a:latin typeface="Elephant Pro"/>
                <a:cs typeface="Calibri"/>
              </a:rPr>
              <a:t> </a:t>
            </a:r>
            <a:r>
              <a:rPr lang="en-US" sz="2200" b="1" dirty="0" err="1">
                <a:solidFill>
                  <a:srgbClr val="FFFFFF"/>
                </a:solidFill>
                <a:latin typeface="Elephant Pro"/>
                <a:cs typeface="Calibri"/>
              </a:rPr>
              <a:t>от</a:t>
            </a:r>
            <a:r>
              <a:rPr lang="en-US" sz="2200" b="1" dirty="0">
                <a:solidFill>
                  <a:srgbClr val="FFFFFF"/>
                </a:solidFill>
                <a:latin typeface="Elephant Pro"/>
                <a:cs typeface="Calibri"/>
              </a:rPr>
              <a:t> </a:t>
            </a:r>
            <a:r>
              <a:rPr lang="en-US" sz="2200" b="1" dirty="0" smtClean="0">
                <a:solidFill>
                  <a:srgbClr val="FFFFFF"/>
                </a:solidFill>
                <a:latin typeface="Elephant Pro"/>
                <a:cs typeface="Calibri"/>
              </a:rPr>
              <a:t>ХI </a:t>
            </a:r>
            <a:r>
              <a:rPr lang="en-US" sz="2200" b="1" dirty="0">
                <a:solidFill>
                  <a:srgbClr val="FFFFFF"/>
                </a:solidFill>
                <a:latin typeface="Elephant Pro"/>
                <a:cs typeface="Calibri"/>
              </a:rPr>
              <a:t>а </a:t>
            </a:r>
            <a:r>
              <a:rPr lang="en-US" sz="2200" b="1" dirty="0" err="1">
                <a:solidFill>
                  <a:srgbClr val="FFFFFF"/>
                </a:solidFill>
                <a:latin typeface="Elephant Pro"/>
                <a:cs typeface="Calibri"/>
              </a:rPr>
              <a:t>клас</a:t>
            </a:r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3222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341</Words>
  <Application>Microsoft Office PowerPoint</Application>
  <PresentationFormat>Широк екран</PresentationFormat>
  <Paragraphs>86</Paragraphs>
  <Slides>20</Slides>
  <Notes>0</Notes>
  <HiddenSlides>0</HiddenSlides>
  <MMClips>1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Elephant Pro</vt:lpstr>
      <vt:lpstr>Wingdings</vt:lpstr>
      <vt:lpstr>Office Theme</vt:lpstr>
      <vt:lpstr>Денят на толерантността</vt:lpstr>
      <vt:lpstr> История на понятието  </vt:lpstr>
      <vt:lpstr>Презентация на PowerPoint</vt:lpstr>
      <vt:lpstr>16 ноември </vt:lpstr>
      <vt:lpstr>Какво е толерантност?</vt:lpstr>
      <vt:lpstr>Презентация на PowerPoint</vt:lpstr>
      <vt:lpstr>Презентация на PowerPoint</vt:lpstr>
      <vt:lpstr>Защо трябва да сме толерантни?</vt:lpstr>
      <vt:lpstr>Как да станем толерантни?</vt:lpstr>
      <vt:lpstr>Презентация на PowerPoint</vt:lpstr>
      <vt:lpstr>Правила за толерантно общуване</vt:lpstr>
      <vt:lpstr>Презентация на PowerPoint</vt:lpstr>
      <vt:lpstr>Презентация на PowerPoint</vt:lpstr>
      <vt:lpstr>Презентация на PowerPoint</vt:lpstr>
      <vt:lpstr>Примери за толерантност</vt:lpstr>
      <vt:lpstr>Презентация на PowerPoint</vt:lpstr>
      <vt:lpstr>Граници и допуски на толерантността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Толерантност</dc:title>
  <dc:creator/>
  <cp:lastModifiedBy>pc</cp:lastModifiedBy>
  <cp:revision>15</cp:revision>
  <dcterms:created xsi:type="dcterms:W3CDTF">2021-11-14T17:02:08Z</dcterms:created>
  <dcterms:modified xsi:type="dcterms:W3CDTF">2021-11-15T15:04:59Z</dcterms:modified>
</cp:coreProperties>
</file>